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72" r:id="rId7"/>
    <p:sldId id="273" r:id="rId8"/>
    <p:sldId id="291" r:id="rId9"/>
    <p:sldId id="265" r:id="rId10"/>
    <p:sldId id="263" r:id="rId11"/>
    <p:sldId id="274" r:id="rId12"/>
    <p:sldId id="276" r:id="rId13"/>
    <p:sldId id="268" r:id="rId14"/>
    <p:sldId id="292" r:id="rId15"/>
    <p:sldId id="284" r:id="rId16"/>
    <p:sldId id="285" r:id="rId17"/>
    <p:sldId id="275" r:id="rId18"/>
    <p:sldId id="277" r:id="rId19"/>
    <p:sldId id="286" r:id="rId20"/>
    <p:sldId id="287" r:id="rId21"/>
    <p:sldId id="288" r:id="rId22"/>
    <p:sldId id="269" r:id="rId23"/>
    <p:sldId id="270" r:id="rId24"/>
    <p:sldId id="271" r:id="rId25"/>
    <p:sldId id="279" r:id="rId26"/>
    <p:sldId id="282" r:id="rId27"/>
    <p:sldId id="283" r:id="rId28"/>
    <p:sldId id="289" r:id="rId29"/>
    <p:sldId id="290" r:id="rId30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DC13E-CCDE-44CA-A1CF-527E6CF49B5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2E6BE-1301-49E5-B4D4-4EB5561F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1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E6BE-1301-49E5-B4D4-4EB5561FB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3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1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7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0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BBB0-8CC8-4F80-832D-678000996E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A10A-43DC-48F3-8F8E-6A63C611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google.com/url?sa=i&amp;rct=j&amp;q=&amp;esrc=s&amp;frm=1&amp;source=images&amp;cd=&amp;cad=rja&amp;uact=8&amp;ved=0CAcQjRxqFQoTCLuqqsSwvMUCFco7rAodygQADA&amp;url=https://cellularphysiology.wikispaces.com/Gel%2BElectrophoresis&amp;ei=cAlSVbuyJcr3sAXKiYBg&amp;bvm=bv.92885102,d.cGU&amp;psig=AFQjCNEDgHeIRxjAXI8prAngbCsiMZdskQ&amp;ust=143152611662459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frm=1&amp;source=images&amp;cd=&amp;cad=rja&amp;uact=8&amp;ved=0CAcQjRxqFQoTCNa0zN3rvMUCFcgsrAodJSEAMg&amp;url=http://evolution.berkeley.edu/evolibrary/news/060301_crime&amp;ei=g0dSVZbnEcjZsAWlwoCQAw&amp;bvm=bv.93112503,d.cGU&amp;psig=AFQjCNHvq1bXdvulM7eue4WlOyVshs8hHQ&amp;ust=143154201416184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3/37/Difference_DNA_RNA-EN.sv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DNA</a:t>
            </a:r>
            <a:r>
              <a:rPr lang="en-US" sz="6600" dirty="0" err="1" smtClean="0">
                <a:sym typeface="Wingdings" panose="05000000000000000000" pitchFamily="2" charset="2"/>
              </a:rPr>
              <a:t>RNAprotein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88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genes contained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3124200"/>
            <a:ext cx="152400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3897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Tell us how to make these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53200" y="3135868"/>
            <a:ext cx="152400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867400" cy="6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98819"/>
            <a:ext cx="5867400" cy="6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15000" y="11430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mRNA molecule has the sequence:</a:t>
            </a:r>
          </a:p>
          <a:p>
            <a:endParaRPr lang="en-US" dirty="0"/>
          </a:p>
          <a:p>
            <a:r>
              <a:rPr lang="en-US" dirty="0" smtClean="0"/>
              <a:t>AGA-UUU-CGA-UGC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sequence of Amino acids will be made from this mRNA?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98819"/>
            <a:ext cx="5867400" cy="6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15000" y="11430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mRNA molecule has the sequence:</a:t>
            </a:r>
          </a:p>
          <a:p>
            <a:endParaRPr lang="en-US" dirty="0"/>
          </a:p>
          <a:p>
            <a:r>
              <a:rPr lang="en-US" dirty="0" smtClean="0"/>
              <a:t>AGA-UUU-CGA-UGC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sequence of Amino acids will be made from this mRNA?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Arg-Phe-Arg-Cys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1325563"/>
          </a:xfrm>
        </p:spPr>
        <p:txBody>
          <a:bodyPr/>
          <a:lstStyle/>
          <a:p>
            <a:r>
              <a:rPr lang="en-US" dirty="0" smtClean="0"/>
              <a:t>A change in the DNA sequence</a:t>
            </a:r>
          </a:p>
          <a:p>
            <a:pPr lvl="1"/>
            <a:r>
              <a:rPr lang="en-US" dirty="0" smtClean="0"/>
              <a:t>Can alter codons to make wrong protein</a:t>
            </a:r>
            <a:endParaRPr lang="en-US" dirty="0"/>
          </a:p>
        </p:txBody>
      </p:sp>
      <p:pic>
        <p:nvPicPr>
          <p:cNvPr id="2050" name="Picture 2" descr="http://my.hrw.com/content/hmof/science/high_school_sci/na/gr9-12/hmd_bio_9780547688442_/dlo/onlinemediagallery/course/asset/Images/bhspe-030807-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882804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causes: mutagens, errors in cell division, errors in DNA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1295400"/>
            <a:ext cx="6432176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2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scale “mutations”</a:t>
            </a:r>
            <a:br>
              <a:rPr lang="en-US" dirty="0" smtClean="0"/>
            </a:br>
            <a:r>
              <a:rPr lang="en-US" dirty="0" smtClean="0"/>
              <a:t>Nondisjunction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3"/>
          <a:stretch/>
        </p:blipFill>
        <p:spPr bwMode="auto">
          <a:xfrm>
            <a:off x="0" y="2632529"/>
            <a:ext cx="9026037" cy="308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scale “mutations”</a:t>
            </a:r>
            <a:br>
              <a:rPr lang="en-US" dirty="0" smtClean="0"/>
            </a:br>
            <a:r>
              <a:rPr lang="en-US" dirty="0" smtClean="0"/>
              <a:t>Rearrangements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8049"/>
            <a:ext cx="6446837" cy="499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9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ure 1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98819"/>
            <a:ext cx="5867400" cy="6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11430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mRNA molecule has the sequence:</a:t>
            </a:r>
          </a:p>
          <a:p>
            <a:endParaRPr lang="en-US" dirty="0"/>
          </a:p>
          <a:p>
            <a:r>
              <a:rPr lang="en-US" dirty="0" smtClean="0"/>
              <a:t>AGA-UUU-CGA-U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sequence of Amino acids will be made from this mRNA?</a:t>
            </a:r>
          </a:p>
          <a:p>
            <a:endParaRPr lang="en-US" dirty="0"/>
          </a:p>
          <a:p>
            <a:r>
              <a:rPr lang="en-US" dirty="0" err="1" smtClean="0"/>
              <a:t>Arg-Phe-Arg-Cys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highlighted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is changed to a C, what effect would this have on the protein?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ure 1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98819"/>
            <a:ext cx="5867400" cy="6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1143000"/>
            <a:ext cx="32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mRNA molecule has the sequence:</a:t>
            </a:r>
          </a:p>
          <a:p>
            <a:endParaRPr lang="en-US" dirty="0"/>
          </a:p>
          <a:p>
            <a:r>
              <a:rPr lang="en-US" dirty="0" smtClean="0"/>
              <a:t>AGA-UUU-CGA-U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sequence of Amino acids will be made from this mRNA?</a:t>
            </a:r>
          </a:p>
          <a:p>
            <a:endParaRPr lang="en-US" dirty="0"/>
          </a:p>
          <a:p>
            <a:r>
              <a:rPr lang="en-US" dirty="0" err="1" smtClean="0"/>
              <a:t>Arg-Phe-Arg-Cys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highlighted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is changed to a C, what effect would this have on the protein?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Arg-Phe-Arg-Ser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mutations are bad…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have no effect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some can actually be beneficial – remember these are the driving force for evolution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038600" cy="22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first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talked about DNA (a nucleic acid) first semester.  </a:t>
            </a:r>
          </a:p>
          <a:p>
            <a:endParaRPr lang="en-US" dirty="0" smtClean="0"/>
          </a:p>
          <a:p>
            <a:r>
              <a:rPr lang="en-US" dirty="0" smtClean="0"/>
              <a:t>RNA is the other main nucleic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Cellular Differentiation and Stem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all the cells in your body have the same DNA, why aren’t all cells identical?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Because different genes are being used in different types of cells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19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Cellular Differentiation and Stem Cells</a:t>
            </a:r>
            <a:endParaRPr lang="en-US" dirty="0"/>
          </a:p>
        </p:txBody>
      </p:sp>
      <p:pic>
        <p:nvPicPr>
          <p:cNvPr id="9220" name="Picture 4" descr="http://my.hrw.com/content/hmof/science/high_school_sci/na/gr9-12/hmd_bio_9780547688442_/dlo/onlinemediagallery/course/asset/Images/bhspe-020505-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2756"/>
            <a:ext cx="8988425" cy="26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192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all the cells in your body have the same DNA, why aren’t all cells identical?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Because different genes are being used in different types of cells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80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genetically engineer DNA?</a:t>
            </a:r>
          </a:p>
          <a:p>
            <a:pPr lvl="1"/>
            <a:r>
              <a:rPr lang="en-US" dirty="0" smtClean="0"/>
              <a:t>Can get desired DNA to study</a:t>
            </a:r>
          </a:p>
          <a:p>
            <a:pPr lvl="1"/>
            <a:r>
              <a:rPr lang="en-US" dirty="0" smtClean="0"/>
              <a:t>Can make healthier, resistant crops</a:t>
            </a:r>
          </a:p>
          <a:p>
            <a:pPr lvl="1"/>
            <a:r>
              <a:rPr lang="en-US" dirty="0" smtClean="0"/>
              <a:t>Can get things like bacteria to produce human proteins much faster than humans can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Restriction enzymes – cut DNA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76574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Gel electrophoresis – use charge to separate DNA fragments based on size</a:t>
            </a:r>
            <a:endParaRPr lang="en-US" dirty="0"/>
          </a:p>
        </p:txBody>
      </p:sp>
      <p:pic>
        <p:nvPicPr>
          <p:cNvPr id="7170" name="Picture 2" descr="http://www.zo.utexas.edu/faculty/sjasper/images/20.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82585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Which suspect committed the crime?</a:t>
            </a:r>
            <a:endParaRPr lang="en-US" dirty="0"/>
          </a:p>
        </p:txBody>
      </p:sp>
      <p:sp>
        <p:nvSpPr>
          <p:cNvPr id="5" name="AutoShape 4" descr="data:image/jpeg;base64,/9j/4AAQSkZJRgABAQAAAQABAAD/2wCEAAkGBxITEhUUExQVFBUVFxgUFBUUGRgXFRgUFBQWFxUUGBcYHSggGBwlHBQUITEhJSkrLi4uFx8zODQsNygtLiwBCgoKBQUFDgUFDisZExkrKysrKysrKysrKysrKysrKysrKysrKysrKysrKysrKysrKysrKysrKysrKysrKysrK//AABEIALsAnAMBIgACEQEDEQH/xAAcAAACAgMBAQAAAAAAAAAAAAAABgUHAgMECAH/xAA/EAACAQMCAwUFBAcIAwEAAAABAgMABBESIQUGMQcTIkFRFDJhcZEjUoGhFRYzQ1NykiRCVGKTsdHhNFWjF//EABQBAQAAAAAAAAAAAAAAAAAAAAD/xAAUEQEAAAAAAAAAAAAAAAAAAAAA/9oADAMBAAIRAxEAPwC8aKKwWQElQRkYyPMZ6Z+hoM6quHmSY3UipePJOvEO5WyxGVNr3iK7EBNahVLnXq2xvnpVqUUFS8v80X4mso7iXXFczyyLPhVHcxRziS3k/lYRMDtkZ9Kkezzmy5uLuQXDP3V2jT2SvHoVI4pCCitj7QmN4mJzsasmigrzinP0kN3cROYljiWVk0J3zERRqxZ9EupCC26lAMY8VaeEc9XU4VE7gu14LUSFToKNaPPrKRysNQKYwHIqx9AznAyepr6BQVcnaLdi2ad0tyTZJexqA4wTOImRyW3HnkYx8a+yc5XDywuCsojnu4x7MWEV0sNqkq6QS2cMzLsW3Q/KrF4lYw3MbwygSIcB0z8mAOOnka6wKCrLftHumt2k/s2dUBDBo8hJ45nYCJrgAsphOA0ilgScArgy/NPGbiXh1nLBKI2uZ7VGcK6ZSdwp0jUGTOR55xnB3zT0Y13GBgnJ26n1rOgr5+brpI5mxAscV2LFZG7xtA1opuJiW3AB6ZGTjJAzXBedod2Ig8aW5IgurguRIUkW0nEatH4hhZF8QJzjPnVnkZr4zAYyQM7Dy38gKBK4NzbPJK0UrWyFZ4IwftBrS4t2lEaDJ+0GnqdiAdhTvRRQFFFFAUVjJIFBZiFUAkknAAG5JJ6CsqBe4xwSSWWVgI27yHu42csHgfTKC0eFOdXeLnBU+H+9sBol5Vy2PAYvBmNtTAlYZ0YkHY5aVTv93PXFZ8c5flmmd43WMvEY+8JLMPCwAVdIKbtuVcZ9M4NaYuW39ojl0RIq6MRROQsRR2LFPshq1hhkeD3d9XkHNPyfKUC6kYYUumooJJO4Ebyl9DEPqGoNpJOc7HenGFSFUHcgAE9dwPU9aSxyZIIkj1IyqkIePUUWSSOBopHZtDbklWBKk+EdCAQ5WsZVFU7lVAJJJ3AA6nc/Og1cUte9hkj++pX3inUYxrUEr8wDS7a8v3KFfFEF+x1BSV0CC4llwqqgV9Sy4Jwnu9DnZsooEFuXJVVIAsLDMpKtIWCAwKgld+7DSOCVOSM7jLZ3rqh5adi0iyrMH370yHEya0JhkVUwV8BXVqbGThdyKlbDl7u7iWct3hcEKrYA8ROoEhdgRoHn089q7eXrN4YFjcICur9mSy4LEjGVXHXGMeVBo4LwnuZJH7qGMSBT9kT4cKFMYGgZXw5zt16VM0UUC1fcBlaeSWPuxq0nxMSzMjRsq50ZiXwEHDMN86c1zScElV1mcxAqZWZi5YKrvI4RAybHDY1hk6bggABuqF5l4F7UIxrKhSSwGNwcZ6qaBUteX2aOOFzEkmhC9oJCASIApkMndn7XO+ynpnOd6m35bc51RwSsJBIJJGbW4DA9250HAUdDk9BsMmpL2CY3CMwQwxLiIaiGDlSrOy6MMcHA8QwC3XO0xQFQvGOEvLcQSro+yO5c5wpZSwWMoRqIXGoMpHxG1TVFAjy8sXHcaZGhJRIUUs7FB3EMkZldWjIbOsNoI8veBANab3hbM7l5IoDJJKFOo6rgGaPwSeHCINOkbt+0Gw3DN/G+H9/EY9WnURk7bqCCRuD1Gai5OBSi2it4ypAKs8jMwIdXViwRVxICdXhYjy60HBJyk7JJGViKyQtEmtmc27MJcmL7MBge8XIATGjG4xhrso9KKulUwPdQ5UfAEgZH4Ct9FBz3V0qdWC/M1zDikf8AET6itfG+Cw3GO9XVjpviogcl2Q/d/maBitb1XOAwPyIrqqH4NwCC3YtGuCds1MUBWEjYFZ1jIuRQaTMfWvqTZOM19EO1Yi33HwoOiiiig+E1wPxOMHHeIPxFdzrkEHzpYl5MsycmPf5mgmf0nH/ET6iu6N8gEedLC8mWflH+Zplt4QihV2AGBQbKKKKDU8mKxWU18mQZzjNYqm2KDoRs1lWuFR5VsoEXtJsuIyd37C+jGdf5YpJ/QXMP8b86uDilw640rnPWuB7+Qf3KBa7OuHcVjlc3smpNPhHxqxKjuHXDMx1DG1SNAUUVzcQLafD1oOmioAXM/mK22ss5caulBNUUUUGq5B0Np64OPnVLz8F5gLsVm2ycDPlnarsY7VBm9k38HTpQVYOBcxZ/bfPerk4QkghjEhy4Uaj8fOo2O/kOfCam4TlRQZ0UUUEXfQylsqcCuYQT496t3EbmRXwoyK1tfSfcoO3hQfSdfXyruri4ZMzA6hiu2g1TY8606h51Gcy8HafTplaPGennUGeUJuhumoHOBgelb6XeXeAvA5ZpmkBGMGmKgKgec7WeS3KwSiJ87ManqUO1C77qyZtLNuNl60CaOXOL+d+n1qT5b4HxJLhGlvFkQHxIOpqtxzWxA/s8u3xP/FT3InMRe8iUwyLk9WJxQXxRRRQfDXMSK3yrkEdMikqTlOUkkXL/ACoG3UtdS9KR15Ol/wAU9OdnEURVJyQMZ9aDdRRRQaJCM1r1iqn7SuaO4uzHqkGwPh6UrDnlfvT0Hoa3NbqSOyzjAuYHYFzhsePrTvQVl2xXl/H3Psevz1aBn0xVZnivHiP3+f5TXobi94YyuwOfWuBuIt10jfpQInZFfcSe4kF33mjTtrBAzn41btRPCbksd1A2qWoCl/ne1kktisYyxNMFcXFiwj8JwaCpo+Xr0DHdn51KctcHukuYy8ZCg7mmb2yQdSa6eHSylxk7UDHRRRQab0nu209dJx88V5yuuLcd7xgO+05OMKfWvSLnY0vjiZO2BmgogcV49n99/Sa9EcvO5tojJnWUGrPXON6jf0i2fdFT8Byo+VBsooooKH7WIL43x7mJmQqNwufzpKksuJfwHJ/k/wCq9HcXunWTC/7VxR3snU4+lBDdi8U628gnQodewIxtVi1H8GlZlJbrUhQRXGp1XTlQa4P0iPuD4ZqI7SxJ9nofR1zv8qS0M3nN+ZoLb4VcamI0gbeVSlV9yA0vfNrfUNOwqwaAqM5gmRIiZG0L61J1Bc5QRvbkS6tOf7u5oIMcStD1nGK6eEXtq0qhJtTE7ClOPh9hjGZvpUly9w+zW4QoZNWdsjAoLKooooMXOxpcF+oJwgzmmC59xvkapabvxI3222Tjc+tBZa32eiCp+BsqD8KphGn6ibf5mrf4PnuY8nJ0jJ/Cg7KKKKBe4w8feeKVVPoTg1wFo+nfp9ajuceF27zlnn0NjGMVAx8EtOntOfwoLN4IVKnDh9/LepKl3ku0jjiYRvrGetMVBC8wQ6tPhDfMZqFeA9e6X+mmXic7LjC5rhjvnOxQ0HzgcRD+4FGOoGKnqj+H3DMSCuPSpCgKVu0aK6a0Itc95kYx6U01ovHIXYZNB58/RvMH3Wz+FTPJdjxpbyI3AbuwfFkVazzTADCj41stJpNQyvnQS9FFFBjKNj8qUZLbBIEa5/lpvY7VBPfyA+5QRcVu2/2S/wBNNdkPAuRjbpUYLxuoQ1LxNkA0GdFFFBTPaVxDiKXhW3h1x4G+jV+dKP6W4wOlr/8AM/8AFegL68ZXwEyPM1olvWz+zoIHsourqS3c3SaH1bDTp2p5rlsJCy5K6a6qBd5r4qkOjUxXOelLv63xZ98/SpvnThcc2jXnbOMUqNyzb9MtmgbOV+PJO5VWJIGd6aKTuTuDRQyFkzkrjenGgKh+ab0RQljnGfKpiovmKzEsRUjIzQIB5yTG2s138B5mWSZFGvc+dfRytD5KB+NdfBOXo45VYLuD60DxRRRQYSthSfQUgy81RAnxk7nyp+nXKkfA1Wc/LcGonL9Tmg7F5wi++fpT5Yyh41YdCAarOPleDPVvrVlcOiCxIo6AACg6aKKKBQ5i5ijhlKMxBx6VFHnCPI8Zx8qkOZ+X1mmLnUcjG1QicnRE4AcUDryxxNZ0ZlJIBxvU1UByhwwQRsoz18+tT9Au818ctLfT7S4XVnTnzxUB+u/Cf4y1E9t3CY5+51zCLGrGRnPSqpbleDH/AJafQ0HoLlTmCyuHK28gdgMkD0prqluxTgsUNxIUnEpK4wBjG9XTQFKXaa6izYtK0QyPEnWm2lbtGv8AubQvhGwRtJ7tBR/tMH+PufoaYeRpoTeRabyeQ591wcH51G/rmf4dn9KnOS+aDJdxJothqPVB4vwoLuooooMJWAUk9AMmkKTnXhQY5mXOcGnm+XMbjplTv+FeYLzle37xz7Wm7E9D6mguJ+duE52mWnywlV41ZDlSAQfhXlkcrQZGbtfof+K9N8txBbWJQdQCAA+u1BJ0UUUFFdq3HeIQ3rLbtIE0jAUEjNJic1cY+/N/SavHmri15HNphshMv3zUR+nOI/8ArVoOvsa4jczW0jXJYsGwNQI2/GrDqA5Qu5pI2M0AgYHZR5/Gp+gqrts4lPD3PcoHzqzldXpVUfrTej9wn+l/1V7dol+0Xd6VVs5zkZ9KR/02/Tu03/y0G/sY41cT3MgljVAF2ITTvmrnqvuzu/Z5HBRV2zsMGrBoClDtQ4ek9kySSCNcjxGm+lHtO4X7RZmPWEyR4j0oKSbkyy6C8XPrkVP8h8pWsV9E6XSuVOy7b/CoNuzjGT7XHv8AEVPcjcj9xexSG4R8HOkHc0F9UUUUGi9JEb466T/tXmLiHMt6JHHcLgMf3fxr1BcnCN8jVNXXG5NTfZpsT5UFfJzXe5/YJ/pV6Y5blZraJmGCUBIxjfHpVSLxpyQe6T6VcXCnJhQnzUdKDrooooKV7Tec+IW140cGdAUH3SfzpR//AEri/ln+g1Z3OvEylyQEU7dSKWRxiQZ+zTB/y0Dl2Rcdubu3d7n3g2BtjbFP1KnZ7dGSFiVC4PltTXQVJ253NyncdwGOdWdKk+npVTHifE9vDJ/pmvWMkKt7yg/MZrX7HH9xfoKCm+xW7u3upBOG06BjUpXf8auutccCr7qgfIYrZQFL/O/A/bLYxamTJzletMFFBSU3ZAMD+0S/SpbljsxFtcxzd/I2k5ww2q18UUBRRRQaL8nu3x10nH0ryzd8S4l3j4EmMnHgPrXq01p9kj+4v0FB5Tj4nxL0k6/cNenuWWY2sJb3tAzn1xXb7JH9xfoK3AYoPtFFFBQPa5e3i37CIPp0jGFJGfnSSeK8S9JP6DXq97dCclVJ+IFY+xx/cX6Cgr3sRnne2kMwYHXtqGNqsmsI4lX3QB8his6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066800"/>
            <a:ext cx="18573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671887" cy="440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071"/>
            <a:ext cx="9144000" cy="35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63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Make many copies very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animal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096280"/>
            <a:ext cx="4824412" cy="56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7" y="1447800"/>
            <a:ext cx="9045403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1: Get it sequenced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Step 2: Use the information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Identify new genes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Determine what new genes do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Compare genome to that of other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Structure of RNA</a:t>
            </a:r>
            <a:endParaRPr lang="en-US" dirty="0"/>
          </a:p>
        </p:txBody>
      </p:sp>
      <p:pic>
        <p:nvPicPr>
          <p:cNvPr id="2050" name="Picture 2" descr="File:Difference DNA RNA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6705600" cy="536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1" y="1295400"/>
            <a:ext cx="24383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Ribose versus deoxyribose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Thymine vs uracil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Double vs single stranded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301625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/>
              <a:t>DNA</a:t>
            </a:r>
            <a:r>
              <a:rPr lang="en-US" sz="8000" smtClean="0">
                <a:sym typeface="Wingdings" panose="05000000000000000000" pitchFamily="2" charset="2"/>
              </a:rPr>
              <a:t>RNAprotein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40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7" name="Picture 2" descr="Figure 1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143764" cy="51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4" name="Picture 2" descr="Figure 11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3971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 pairs with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pairs with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piece of DNA has the sequence GGATCCTA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RNA polymerase reads this DNA to turn it into RNA, which will the sequence of the RNA that is made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piece of DNA has the sequence GGATCCTA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RNA polymerase reads this DNA to turn it into RNA, which will the sequence of the RNA that is made be?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CCUAGGAU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301625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/>
              <a:t>DNA</a:t>
            </a:r>
            <a:r>
              <a:rPr lang="en-US" sz="8000" smtClean="0">
                <a:sym typeface="Wingdings" panose="05000000000000000000" pitchFamily="2" charset="2"/>
              </a:rPr>
              <a:t>RNAprotein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40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7" name="Picture 2" descr="Figure 1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143764" cy="51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4098" name="Picture 2" descr="Figure 11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4568"/>
            <a:ext cx="6172200" cy="6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494</Words>
  <Application>Microsoft Office PowerPoint</Application>
  <PresentationFormat>On-screen Show (4:3)</PresentationFormat>
  <Paragraphs>115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DNARNAprotein</vt:lpstr>
      <vt:lpstr>Remember first semester</vt:lpstr>
      <vt:lpstr>Structure of RNA</vt:lpstr>
      <vt:lpstr>PowerPoint Presentation</vt:lpstr>
      <vt:lpstr>Transcription</vt:lpstr>
      <vt:lpstr>Concept Check</vt:lpstr>
      <vt:lpstr>Concept Check</vt:lpstr>
      <vt:lpstr>PowerPoint Presentation</vt:lpstr>
      <vt:lpstr>Translation</vt:lpstr>
      <vt:lpstr>PowerPoint Presentation</vt:lpstr>
      <vt:lpstr>Concept Check</vt:lpstr>
      <vt:lpstr>Concept Check</vt:lpstr>
      <vt:lpstr>Mutations</vt:lpstr>
      <vt:lpstr>PowerPoint Presentation</vt:lpstr>
      <vt:lpstr>Large scale “mutations” Nondisjunction</vt:lpstr>
      <vt:lpstr>Large scale “mutations” Rearrangements</vt:lpstr>
      <vt:lpstr>Concept Check</vt:lpstr>
      <vt:lpstr>Concept Check</vt:lpstr>
      <vt:lpstr>Not all mutations are bad…</vt:lpstr>
      <vt:lpstr>Cellular Differentiation and Stem Cells</vt:lpstr>
      <vt:lpstr>Cellular Differentiation and Stem Cells</vt:lpstr>
      <vt:lpstr>Biotechnology</vt:lpstr>
      <vt:lpstr>Biotechnology</vt:lpstr>
      <vt:lpstr>Biotechnology</vt:lpstr>
      <vt:lpstr>Concept check</vt:lpstr>
      <vt:lpstr>PCR</vt:lpstr>
      <vt:lpstr>Whole animal cloning</vt:lpstr>
      <vt:lpstr>Gene Cloning</vt:lpstr>
      <vt:lpstr>The Human Genome Project</vt:lpstr>
    </vt:vector>
  </TitlesOfParts>
  <Company>USD 229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Heather E.</dc:creator>
  <cp:lastModifiedBy>Fulbright, Julia A.</cp:lastModifiedBy>
  <cp:revision>17</cp:revision>
  <cp:lastPrinted>2016-02-03T14:47:28Z</cp:lastPrinted>
  <dcterms:created xsi:type="dcterms:W3CDTF">2015-05-11T14:23:22Z</dcterms:created>
  <dcterms:modified xsi:type="dcterms:W3CDTF">2016-05-11T18:45:08Z</dcterms:modified>
</cp:coreProperties>
</file>