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7"/>
  </p:notesMasterIdLst>
  <p:sldIdLst>
    <p:sldId id="257" r:id="rId2"/>
    <p:sldId id="258" r:id="rId3"/>
    <p:sldId id="259" r:id="rId4"/>
    <p:sldId id="260" r:id="rId5"/>
    <p:sldId id="261" r:id="rId6"/>
    <p:sldId id="262" r:id="rId7"/>
    <p:sldId id="263" r:id="rId8"/>
    <p:sldId id="264" r:id="rId9"/>
    <p:sldId id="368" r:id="rId10"/>
    <p:sldId id="369" r:id="rId11"/>
    <p:sldId id="370" r:id="rId12"/>
    <p:sldId id="365" r:id="rId13"/>
    <p:sldId id="366" r:id="rId14"/>
    <p:sldId id="367" r:id="rId15"/>
    <p:sldId id="371" r:id="rId16"/>
    <p:sldId id="372" r:id="rId17"/>
    <p:sldId id="373" r:id="rId18"/>
    <p:sldId id="380" r:id="rId19"/>
    <p:sldId id="381" r:id="rId20"/>
    <p:sldId id="382" r:id="rId21"/>
    <p:sldId id="386" r:id="rId22"/>
    <p:sldId id="387" r:id="rId23"/>
    <p:sldId id="388" r:id="rId24"/>
    <p:sldId id="374" r:id="rId25"/>
    <p:sldId id="375" r:id="rId26"/>
    <p:sldId id="376" r:id="rId27"/>
    <p:sldId id="377" r:id="rId28"/>
    <p:sldId id="378" r:id="rId29"/>
    <p:sldId id="379" r:id="rId30"/>
    <p:sldId id="411" r:id="rId31"/>
    <p:sldId id="389" r:id="rId32"/>
    <p:sldId id="390" r:id="rId33"/>
    <p:sldId id="391" r:id="rId34"/>
    <p:sldId id="395" r:id="rId35"/>
    <p:sldId id="396" r:id="rId36"/>
    <p:sldId id="397" r:id="rId37"/>
    <p:sldId id="383" r:id="rId38"/>
    <p:sldId id="384" r:id="rId39"/>
    <p:sldId id="385" r:id="rId40"/>
    <p:sldId id="392" r:id="rId41"/>
    <p:sldId id="393" r:id="rId42"/>
    <p:sldId id="394" r:id="rId43"/>
    <p:sldId id="404" r:id="rId44"/>
    <p:sldId id="398" r:id="rId45"/>
    <p:sldId id="399" r:id="rId46"/>
    <p:sldId id="400" r:id="rId47"/>
    <p:sldId id="401" r:id="rId48"/>
    <p:sldId id="402" r:id="rId49"/>
    <p:sldId id="403" r:id="rId50"/>
    <p:sldId id="405" r:id="rId51"/>
    <p:sldId id="406" r:id="rId52"/>
    <p:sldId id="407" r:id="rId53"/>
    <p:sldId id="408" r:id="rId54"/>
    <p:sldId id="409" r:id="rId55"/>
    <p:sldId id="410" r:id="rId56"/>
    <p:sldId id="283" r:id="rId57"/>
    <p:sldId id="284" r:id="rId58"/>
    <p:sldId id="285" r:id="rId59"/>
    <p:sldId id="316" r:id="rId60"/>
    <p:sldId id="317" r:id="rId61"/>
    <p:sldId id="318" r:id="rId62"/>
    <p:sldId id="280" r:id="rId63"/>
    <p:sldId id="281" r:id="rId64"/>
    <p:sldId id="282" r:id="rId65"/>
    <p:sldId id="286" r:id="rId66"/>
    <p:sldId id="287" r:id="rId67"/>
    <p:sldId id="288" r:id="rId68"/>
    <p:sldId id="343" r:id="rId69"/>
    <p:sldId id="344" r:id="rId70"/>
    <p:sldId id="345" r:id="rId71"/>
    <p:sldId id="340" r:id="rId72"/>
    <p:sldId id="341" r:id="rId73"/>
    <p:sldId id="342" r:id="rId74"/>
    <p:sldId id="360" r:id="rId75"/>
    <p:sldId id="352" r:id="rId76"/>
    <p:sldId id="353" r:id="rId77"/>
    <p:sldId id="354" r:id="rId78"/>
    <p:sldId id="349" r:id="rId79"/>
    <p:sldId id="350" r:id="rId80"/>
    <p:sldId id="351" r:id="rId81"/>
    <p:sldId id="307" r:id="rId82"/>
    <p:sldId id="308" r:id="rId83"/>
    <p:sldId id="309" r:id="rId84"/>
    <p:sldId id="304" r:id="rId85"/>
    <p:sldId id="305" r:id="rId86"/>
    <p:sldId id="306" r:id="rId87"/>
    <p:sldId id="328" r:id="rId88"/>
    <p:sldId id="329" r:id="rId89"/>
    <p:sldId id="330" r:id="rId90"/>
    <p:sldId id="322" r:id="rId91"/>
    <p:sldId id="323" r:id="rId92"/>
    <p:sldId id="324" r:id="rId93"/>
    <p:sldId id="319" r:id="rId94"/>
    <p:sldId id="320" r:id="rId95"/>
    <p:sldId id="321" r:id="rId96"/>
    <p:sldId id="313" r:id="rId97"/>
    <p:sldId id="314" r:id="rId98"/>
    <p:sldId id="315" r:id="rId99"/>
    <p:sldId id="331" r:id="rId100"/>
    <p:sldId id="332" r:id="rId101"/>
    <p:sldId id="333" r:id="rId102"/>
    <p:sldId id="362" r:id="rId103"/>
    <p:sldId id="363" r:id="rId104"/>
    <p:sldId id="364" r:id="rId105"/>
    <p:sldId id="358" r:id="rId10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B6B6B6"/>
    <a:srgbClr val="D2D2D2"/>
    <a:srgbClr val="AAAAAA"/>
    <a:srgbClr val="FF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8" autoAdjust="0"/>
    <p:restoredTop sz="94660"/>
  </p:normalViewPr>
  <p:slideViewPr>
    <p:cSldViewPr>
      <p:cViewPr>
        <p:scale>
          <a:sx n="50" d="100"/>
          <a:sy n="50" d="100"/>
        </p:scale>
        <p:origin x="-918" y="-564"/>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65F5DD2-D89C-4C48-A999-5B4ACBB13AE4}" type="slidenum">
              <a:rPr lang="en-US"/>
              <a:pPr>
                <a:defRPr/>
              </a:pPr>
              <a:t>‹#›</a:t>
            </a:fld>
            <a:endParaRPr lang="en-US"/>
          </a:p>
        </p:txBody>
      </p:sp>
    </p:spTree>
    <p:extLst>
      <p:ext uri="{BB962C8B-B14F-4D97-AF65-F5344CB8AC3E}">
        <p14:creationId xmlns:p14="http://schemas.microsoft.com/office/powerpoint/2010/main" val="2519643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758276-EBA7-43AD-B900-1464CC7496BD}" type="slidenum">
              <a:rPr lang="en-US" sz="1200" smtClean="0"/>
              <a:pPr/>
              <a:t>1</a:t>
            </a:fld>
            <a:endParaRPr lang="en-US" sz="1200" smtClean="0"/>
          </a:p>
        </p:txBody>
      </p:sp>
      <p:sp>
        <p:nvSpPr>
          <p:cNvPr id="20482" name="Rectangle 2"/>
          <p:cNvSpPr>
            <a:spLocks noGrp="1" noRot="1" noChangeAspect="1" noChangeArrowheads="1" noTextEdit="1"/>
          </p:cNvSpPr>
          <p:nvPr>
            <p:ph type="sldImg"/>
          </p:nvPr>
        </p:nvSpPr>
        <p:spPr>
          <a:ln/>
          <a:extLst>
            <a:ext uri="{FAA26D3D-D897-4be2-8F04-BA451C77F1D7}"/>
          </a:extLst>
        </p:spPr>
      </p:sp>
      <p:sp>
        <p:nvSpPr>
          <p:cNvPr id="1085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5F0994-47EE-4AA7-99FC-B308D07CC3D6}" type="slidenum">
              <a:rPr lang="en-US" sz="1200" smtClean="0"/>
              <a:pPr/>
              <a:t>10</a:t>
            </a:fld>
            <a:endParaRPr lang="en-US" sz="1200" smtClean="0"/>
          </a:p>
        </p:txBody>
      </p:sp>
      <p:sp>
        <p:nvSpPr>
          <p:cNvPr id="174082" name="Rectangle 2"/>
          <p:cNvSpPr>
            <a:spLocks noGrp="1" noRot="1" noChangeAspect="1" noChangeArrowheads="1" noTextEdit="1"/>
          </p:cNvSpPr>
          <p:nvPr>
            <p:ph type="sldImg"/>
          </p:nvPr>
        </p:nvSpPr>
        <p:spPr>
          <a:ln/>
          <a:extLst>
            <a:ext uri="{FAA26D3D-D897-4be2-8F04-BA451C77F1D7}"/>
          </a:extLst>
        </p:spPr>
      </p:sp>
      <p:sp>
        <p:nvSpPr>
          <p:cNvPr id="1710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E387524-A69E-4D09-A3AD-EEC9BB6E7795}" type="slidenum">
              <a:rPr lang="en-US" sz="1200" smtClean="0"/>
              <a:pPr/>
              <a:t>100</a:t>
            </a:fld>
            <a:endParaRPr lang="en-US" sz="1200" smtClean="0"/>
          </a:p>
        </p:txBody>
      </p:sp>
      <p:sp>
        <p:nvSpPr>
          <p:cNvPr id="189442" name="Rectangle 2"/>
          <p:cNvSpPr>
            <a:spLocks noGrp="1" noRot="1" noChangeAspect="1" noChangeArrowheads="1" noTextEdit="1"/>
          </p:cNvSpPr>
          <p:nvPr>
            <p:ph type="sldImg"/>
          </p:nvPr>
        </p:nvSpPr>
        <p:spPr>
          <a:ln/>
          <a:extLst>
            <a:ext uri="{FAA26D3D-D897-4be2-8F04-BA451C77F1D7}"/>
          </a:extLst>
        </p:spPr>
      </p:sp>
      <p:sp>
        <p:nvSpPr>
          <p:cNvPr id="1863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35AD5-BF79-4054-89D4-8DCE22B580F2}" type="slidenum">
              <a:rPr lang="en-US" sz="1200" smtClean="0"/>
              <a:pPr/>
              <a:t>101</a:t>
            </a:fld>
            <a:endParaRPr lang="en-US" sz="1200" smtClean="0"/>
          </a:p>
        </p:txBody>
      </p:sp>
      <p:sp>
        <p:nvSpPr>
          <p:cNvPr id="190466" name="Rectangle 2"/>
          <p:cNvSpPr>
            <a:spLocks noGrp="1" noRot="1" noChangeAspect="1" noChangeArrowheads="1" noTextEdit="1"/>
          </p:cNvSpPr>
          <p:nvPr>
            <p:ph type="sldImg"/>
          </p:nvPr>
        </p:nvSpPr>
        <p:spPr>
          <a:ln/>
          <a:extLst>
            <a:ext uri="{FAA26D3D-D897-4be2-8F04-BA451C77F1D7}"/>
          </a:extLst>
        </p:spPr>
      </p:sp>
      <p:sp>
        <p:nvSpPr>
          <p:cNvPr id="1873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C6B9CC0-FB17-4CAF-95A8-E7C1A271B754}" type="slidenum">
              <a:rPr lang="en-US" sz="1200" smtClean="0"/>
              <a:pPr/>
              <a:t>102</a:t>
            </a:fld>
            <a:endParaRPr lang="en-US" sz="1200" smtClean="0"/>
          </a:p>
        </p:txBody>
      </p:sp>
      <p:sp>
        <p:nvSpPr>
          <p:cNvPr id="217090" name="Rectangle 2"/>
          <p:cNvSpPr>
            <a:spLocks noGrp="1" noRot="1" noChangeAspect="1" noChangeArrowheads="1" noTextEdit="1"/>
          </p:cNvSpPr>
          <p:nvPr>
            <p:ph type="sldImg"/>
          </p:nvPr>
        </p:nvSpPr>
        <p:spPr>
          <a:ln/>
          <a:extLst>
            <a:ext uri="{FAA26D3D-D897-4be2-8F04-BA451C77F1D7}"/>
          </a:extLst>
        </p:spPr>
      </p:sp>
      <p:sp>
        <p:nvSpPr>
          <p:cNvPr id="2099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F18CF6-DCBE-42F6-AAC0-E3F5F3BB24FA}" type="slidenum">
              <a:rPr lang="en-US" sz="1200" smtClean="0"/>
              <a:pPr/>
              <a:t>103</a:t>
            </a:fld>
            <a:endParaRPr lang="en-US" sz="1200" smtClean="0"/>
          </a:p>
        </p:txBody>
      </p:sp>
      <p:sp>
        <p:nvSpPr>
          <p:cNvPr id="218114" name="Rectangle 2"/>
          <p:cNvSpPr>
            <a:spLocks noGrp="1" noRot="1" noChangeAspect="1" noChangeArrowheads="1" noTextEdit="1"/>
          </p:cNvSpPr>
          <p:nvPr>
            <p:ph type="sldImg"/>
          </p:nvPr>
        </p:nvSpPr>
        <p:spPr>
          <a:ln/>
          <a:extLst>
            <a:ext uri="{FAA26D3D-D897-4be2-8F04-BA451C77F1D7}"/>
          </a:extLst>
        </p:spPr>
      </p:sp>
      <p:sp>
        <p:nvSpPr>
          <p:cNvPr id="2109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ACFBB1F-02C2-463D-B21C-647A1770E0F1}" type="slidenum">
              <a:rPr lang="en-US" sz="1200" smtClean="0"/>
              <a:pPr/>
              <a:t>104</a:t>
            </a:fld>
            <a:endParaRPr lang="en-US" sz="1200" smtClean="0"/>
          </a:p>
        </p:txBody>
      </p:sp>
      <p:sp>
        <p:nvSpPr>
          <p:cNvPr id="219138" name="Rectangle 2"/>
          <p:cNvSpPr>
            <a:spLocks noGrp="1" noRot="1" noChangeAspect="1" noChangeArrowheads="1" noTextEdit="1"/>
          </p:cNvSpPr>
          <p:nvPr>
            <p:ph type="sldImg"/>
          </p:nvPr>
        </p:nvSpPr>
        <p:spPr>
          <a:ln/>
          <a:extLst>
            <a:ext uri="{FAA26D3D-D897-4be2-8F04-BA451C77F1D7}"/>
          </a:extLst>
        </p:spPr>
      </p:sp>
      <p:sp>
        <p:nvSpPr>
          <p:cNvPr id="2119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8FBF4FE-2218-4F22-83EA-2E722A7DA8F6}" type="slidenum">
              <a:rPr lang="en-US" sz="1200" smtClean="0"/>
              <a:pPr/>
              <a:t>105</a:t>
            </a:fld>
            <a:endParaRPr lang="en-US" sz="1200" smtClean="0"/>
          </a:p>
        </p:txBody>
      </p:sp>
      <p:sp>
        <p:nvSpPr>
          <p:cNvPr id="220162" name="Rectangle 2"/>
          <p:cNvSpPr>
            <a:spLocks noGrp="1" noRot="1" noChangeAspect="1" noChangeArrowheads="1" noTextEdit="1"/>
          </p:cNvSpPr>
          <p:nvPr>
            <p:ph type="sldImg"/>
          </p:nvPr>
        </p:nvSpPr>
        <p:spPr>
          <a:ln/>
          <a:extLst>
            <a:ext uri="{FAA26D3D-D897-4be2-8F04-BA451C77F1D7}"/>
          </a:extLst>
        </p:spPr>
      </p:sp>
      <p:sp>
        <p:nvSpPr>
          <p:cNvPr id="2129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AD222E-AE27-4E8E-9B75-2D0774124EEA}" type="slidenum">
              <a:rPr lang="en-US" sz="1200" smtClean="0"/>
              <a:pPr/>
              <a:t>11</a:t>
            </a:fld>
            <a:endParaRPr lang="en-US" sz="1200" smtClean="0"/>
          </a:p>
        </p:txBody>
      </p:sp>
      <p:sp>
        <p:nvSpPr>
          <p:cNvPr id="175106" name="Rectangle 2"/>
          <p:cNvSpPr>
            <a:spLocks noGrp="1" noRot="1" noChangeAspect="1" noChangeArrowheads="1" noTextEdit="1"/>
          </p:cNvSpPr>
          <p:nvPr>
            <p:ph type="sldImg"/>
          </p:nvPr>
        </p:nvSpPr>
        <p:spPr>
          <a:ln/>
          <a:extLst>
            <a:ext uri="{FAA26D3D-D897-4be2-8F04-BA451C77F1D7}"/>
          </a:extLst>
        </p:spPr>
      </p:sp>
      <p:sp>
        <p:nvSpPr>
          <p:cNvPr id="1720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AE698-C9E9-4CF8-AAE3-94203FD4FFF1}" type="slidenum">
              <a:rPr lang="en-US" sz="1200" smtClean="0"/>
              <a:pPr/>
              <a:t>12</a:t>
            </a:fld>
            <a:endParaRPr lang="en-US" sz="1200" smtClean="0"/>
          </a:p>
        </p:txBody>
      </p:sp>
      <p:sp>
        <p:nvSpPr>
          <p:cNvPr id="169986" name="Rectangle 2"/>
          <p:cNvSpPr>
            <a:spLocks noGrp="1" noRot="1" noChangeAspect="1" noChangeArrowheads="1" noTextEdit="1"/>
          </p:cNvSpPr>
          <p:nvPr>
            <p:ph type="sldImg"/>
          </p:nvPr>
        </p:nvSpPr>
        <p:spPr>
          <a:ln/>
          <a:extLst>
            <a:ext uri="{FAA26D3D-D897-4be2-8F04-BA451C77F1D7}"/>
          </a:extLst>
        </p:spPr>
      </p:sp>
      <p:sp>
        <p:nvSpPr>
          <p:cNvPr id="1669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49DA43-CAB6-4506-93A8-72C401E4AAB7}" type="slidenum">
              <a:rPr lang="en-US" sz="1200" smtClean="0"/>
              <a:pPr/>
              <a:t>13</a:t>
            </a:fld>
            <a:endParaRPr lang="en-US" sz="1200" smtClean="0"/>
          </a:p>
        </p:txBody>
      </p:sp>
      <p:sp>
        <p:nvSpPr>
          <p:cNvPr id="171010" name="Rectangle 2"/>
          <p:cNvSpPr>
            <a:spLocks noGrp="1" noRot="1" noChangeAspect="1" noChangeArrowheads="1" noTextEdit="1"/>
          </p:cNvSpPr>
          <p:nvPr>
            <p:ph type="sldImg"/>
          </p:nvPr>
        </p:nvSpPr>
        <p:spPr>
          <a:ln/>
          <a:extLst>
            <a:ext uri="{FAA26D3D-D897-4be2-8F04-BA451C77F1D7}"/>
          </a:extLst>
        </p:spPr>
      </p:sp>
      <p:sp>
        <p:nvSpPr>
          <p:cNvPr id="1679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520550F-67AC-4729-AD44-BBD9D52DB7ED}" type="slidenum">
              <a:rPr lang="en-US" sz="1200" smtClean="0"/>
              <a:pPr/>
              <a:t>14</a:t>
            </a:fld>
            <a:endParaRPr lang="en-US" sz="1200" smtClean="0"/>
          </a:p>
        </p:txBody>
      </p:sp>
      <p:sp>
        <p:nvSpPr>
          <p:cNvPr id="172034" name="Rectangle 2"/>
          <p:cNvSpPr>
            <a:spLocks noGrp="1" noRot="1" noChangeAspect="1" noChangeArrowheads="1" noTextEdit="1"/>
          </p:cNvSpPr>
          <p:nvPr>
            <p:ph type="sldImg"/>
          </p:nvPr>
        </p:nvSpPr>
        <p:spPr>
          <a:ln/>
          <a:extLst>
            <a:ext uri="{FAA26D3D-D897-4be2-8F04-BA451C77F1D7}"/>
          </a:extLst>
        </p:spPr>
      </p:sp>
      <p:sp>
        <p:nvSpPr>
          <p:cNvPr id="1689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2CA6B71-F01E-4E77-8627-E9B097963853}" type="slidenum">
              <a:rPr lang="en-US" sz="1200" smtClean="0"/>
              <a:pPr/>
              <a:t>15</a:t>
            </a:fld>
            <a:endParaRPr lang="en-US" sz="1200" smtClean="0"/>
          </a:p>
        </p:txBody>
      </p:sp>
      <p:sp>
        <p:nvSpPr>
          <p:cNvPr id="179202" name="Rectangle 2"/>
          <p:cNvSpPr>
            <a:spLocks noGrp="1" noRot="1" noChangeAspect="1" noChangeArrowheads="1" noTextEdit="1"/>
          </p:cNvSpPr>
          <p:nvPr>
            <p:ph type="sldImg"/>
          </p:nvPr>
        </p:nvSpPr>
        <p:spPr>
          <a:ln/>
          <a:extLst>
            <a:ext uri="{FAA26D3D-D897-4be2-8F04-BA451C77F1D7}"/>
          </a:extLst>
        </p:spPr>
      </p:sp>
      <p:sp>
        <p:nvSpPr>
          <p:cNvPr id="1761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DA629B-A599-4E30-AA68-B6BF4B476D75}" type="slidenum">
              <a:rPr lang="en-US" sz="1200" smtClean="0"/>
              <a:pPr/>
              <a:t>16</a:t>
            </a:fld>
            <a:endParaRPr lang="en-US" sz="1200" smtClean="0"/>
          </a:p>
        </p:txBody>
      </p:sp>
      <p:sp>
        <p:nvSpPr>
          <p:cNvPr id="180226" name="Rectangle 2"/>
          <p:cNvSpPr>
            <a:spLocks noGrp="1" noRot="1" noChangeAspect="1" noChangeArrowheads="1" noTextEdit="1"/>
          </p:cNvSpPr>
          <p:nvPr>
            <p:ph type="sldImg"/>
          </p:nvPr>
        </p:nvSpPr>
        <p:spPr>
          <a:ln/>
          <a:extLst>
            <a:ext uri="{FAA26D3D-D897-4be2-8F04-BA451C77F1D7}"/>
          </a:extLst>
        </p:spPr>
      </p:sp>
      <p:sp>
        <p:nvSpPr>
          <p:cNvPr id="1771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DD75C4-AC12-4A54-A373-53CA46C0703C}" type="slidenum">
              <a:rPr lang="en-US" sz="1200" smtClean="0"/>
              <a:pPr/>
              <a:t>17</a:t>
            </a:fld>
            <a:endParaRPr lang="en-US" sz="1200" smtClean="0"/>
          </a:p>
        </p:txBody>
      </p:sp>
      <p:sp>
        <p:nvSpPr>
          <p:cNvPr id="181250" name="Rectangle 2"/>
          <p:cNvSpPr>
            <a:spLocks noGrp="1" noRot="1" noChangeAspect="1" noChangeArrowheads="1" noTextEdit="1"/>
          </p:cNvSpPr>
          <p:nvPr>
            <p:ph type="sldImg"/>
          </p:nvPr>
        </p:nvSpPr>
        <p:spPr>
          <a:ln/>
          <a:extLst>
            <a:ext uri="{FAA26D3D-D897-4be2-8F04-BA451C77F1D7}"/>
          </a:extLst>
        </p:spPr>
      </p:sp>
      <p:sp>
        <p:nvSpPr>
          <p:cNvPr id="1781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9B6323B-D406-4230-BBE9-A18264E3B7AD}" type="slidenum">
              <a:rPr lang="en-US" sz="1200" smtClean="0"/>
              <a:pPr/>
              <a:t>18</a:t>
            </a:fld>
            <a:endParaRPr lang="en-US" sz="1200" smtClean="0"/>
          </a:p>
        </p:txBody>
      </p:sp>
      <p:sp>
        <p:nvSpPr>
          <p:cNvPr id="188418" name="Rectangle 2"/>
          <p:cNvSpPr>
            <a:spLocks noGrp="1" noRot="1" noChangeAspect="1" noChangeArrowheads="1" noTextEdit="1"/>
          </p:cNvSpPr>
          <p:nvPr>
            <p:ph type="sldImg"/>
          </p:nvPr>
        </p:nvSpPr>
        <p:spPr>
          <a:ln/>
          <a:extLst>
            <a:ext uri="{FAA26D3D-D897-4be2-8F04-BA451C77F1D7}"/>
          </a:extLst>
        </p:spPr>
      </p:sp>
      <p:sp>
        <p:nvSpPr>
          <p:cNvPr id="1853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E387524-A69E-4D09-A3AD-EEC9BB6E7795}" type="slidenum">
              <a:rPr lang="en-US" sz="1200" smtClean="0"/>
              <a:pPr/>
              <a:t>19</a:t>
            </a:fld>
            <a:endParaRPr lang="en-US" sz="1200" smtClean="0"/>
          </a:p>
        </p:txBody>
      </p:sp>
      <p:sp>
        <p:nvSpPr>
          <p:cNvPr id="189442" name="Rectangle 2"/>
          <p:cNvSpPr>
            <a:spLocks noGrp="1" noRot="1" noChangeAspect="1" noChangeArrowheads="1" noTextEdit="1"/>
          </p:cNvSpPr>
          <p:nvPr>
            <p:ph type="sldImg"/>
          </p:nvPr>
        </p:nvSpPr>
        <p:spPr>
          <a:ln/>
          <a:extLst>
            <a:ext uri="{FAA26D3D-D897-4be2-8F04-BA451C77F1D7}"/>
          </a:extLst>
        </p:spPr>
      </p:sp>
      <p:sp>
        <p:nvSpPr>
          <p:cNvPr id="1863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CDA108-736E-4C29-B4DD-611818122902}" type="slidenum">
              <a:rPr lang="en-US" sz="1200" smtClean="0"/>
              <a:pPr/>
              <a:t>2</a:t>
            </a:fld>
            <a:endParaRPr lang="en-US" sz="1200" smtClean="0"/>
          </a:p>
        </p:txBody>
      </p:sp>
      <p:sp>
        <p:nvSpPr>
          <p:cNvPr id="21506" name="Rectangle 2"/>
          <p:cNvSpPr>
            <a:spLocks noGrp="1" noRot="1" noChangeAspect="1" noChangeArrowheads="1" noTextEdit="1"/>
          </p:cNvSpPr>
          <p:nvPr>
            <p:ph type="sldImg"/>
          </p:nvPr>
        </p:nvSpPr>
        <p:spPr>
          <a:ln/>
          <a:extLst>
            <a:ext uri="{FAA26D3D-D897-4be2-8F04-BA451C77F1D7}"/>
          </a:extLst>
        </p:spPr>
      </p:sp>
      <p:sp>
        <p:nvSpPr>
          <p:cNvPr id="1095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35AD5-BF79-4054-89D4-8DCE22B580F2}" type="slidenum">
              <a:rPr lang="en-US" sz="1200" smtClean="0"/>
              <a:pPr/>
              <a:t>20</a:t>
            </a:fld>
            <a:endParaRPr lang="en-US" sz="1200" smtClean="0"/>
          </a:p>
        </p:txBody>
      </p:sp>
      <p:sp>
        <p:nvSpPr>
          <p:cNvPr id="190466" name="Rectangle 2"/>
          <p:cNvSpPr>
            <a:spLocks noGrp="1" noRot="1" noChangeAspect="1" noChangeArrowheads="1" noTextEdit="1"/>
          </p:cNvSpPr>
          <p:nvPr>
            <p:ph type="sldImg"/>
          </p:nvPr>
        </p:nvSpPr>
        <p:spPr>
          <a:ln/>
          <a:extLst>
            <a:ext uri="{FAA26D3D-D897-4be2-8F04-BA451C77F1D7}"/>
          </a:extLst>
        </p:spPr>
      </p:sp>
      <p:sp>
        <p:nvSpPr>
          <p:cNvPr id="1873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A1E3E7F-7BAB-456B-BC8D-815C7380A580}" type="slidenum">
              <a:rPr lang="en-US" sz="1200" smtClean="0"/>
              <a:pPr/>
              <a:t>21</a:t>
            </a:fld>
            <a:endParaRPr lang="en-US" sz="1200" smtClean="0"/>
          </a:p>
        </p:txBody>
      </p:sp>
      <p:sp>
        <p:nvSpPr>
          <p:cNvPr id="194562" name="Rectangle 2"/>
          <p:cNvSpPr>
            <a:spLocks noGrp="1" noRot="1" noChangeAspect="1" noChangeArrowheads="1" noTextEdit="1"/>
          </p:cNvSpPr>
          <p:nvPr>
            <p:ph type="sldImg"/>
          </p:nvPr>
        </p:nvSpPr>
        <p:spPr>
          <a:ln/>
          <a:extLst>
            <a:ext uri="{FAA26D3D-D897-4be2-8F04-BA451C77F1D7}"/>
          </a:extLst>
        </p:spPr>
      </p:sp>
      <p:sp>
        <p:nvSpPr>
          <p:cNvPr id="1914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211929-E5A9-4FEC-B866-771AE67BE138}" type="slidenum">
              <a:rPr lang="en-US" sz="1200" smtClean="0"/>
              <a:pPr/>
              <a:t>22</a:t>
            </a:fld>
            <a:endParaRPr lang="en-US" sz="1200" smtClean="0"/>
          </a:p>
        </p:txBody>
      </p:sp>
      <p:sp>
        <p:nvSpPr>
          <p:cNvPr id="195586" name="Rectangle 2"/>
          <p:cNvSpPr>
            <a:spLocks noGrp="1" noRot="1" noChangeAspect="1" noChangeArrowheads="1" noTextEdit="1"/>
          </p:cNvSpPr>
          <p:nvPr>
            <p:ph type="sldImg"/>
          </p:nvPr>
        </p:nvSpPr>
        <p:spPr>
          <a:ln/>
          <a:extLst>
            <a:ext uri="{FAA26D3D-D897-4be2-8F04-BA451C77F1D7}"/>
          </a:extLst>
        </p:spPr>
      </p:sp>
      <p:sp>
        <p:nvSpPr>
          <p:cNvPr id="1925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4401A84-8726-4FBB-B727-570E272F9F4A}" type="slidenum">
              <a:rPr lang="en-US" sz="1200" smtClean="0"/>
              <a:pPr/>
              <a:t>23</a:t>
            </a:fld>
            <a:endParaRPr lang="en-US" sz="1200" smtClean="0"/>
          </a:p>
        </p:txBody>
      </p:sp>
      <p:sp>
        <p:nvSpPr>
          <p:cNvPr id="196610" name="Rectangle 2"/>
          <p:cNvSpPr>
            <a:spLocks noGrp="1" noRot="1" noChangeAspect="1" noChangeArrowheads="1" noTextEdit="1"/>
          </p:cNvSpPr>
          <p:nvPr>
            <p:ph type="sldImg"/>
          </p:nvPr>
        </p:nvSpPr>
        <p:spPr>
          <a:ln/>
          <a:extLst>
            <a:ext uri="{FAA26D3D-D897-4be2-8F04-BA451C77F1D7}"/>
          </a:extLst>
        </p:spPr>
      </p:sp>
      <p:sp>
        <p:nvSpPr>
          <p:cNvPr id="1935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A3A0EBF-E957-4875-AF0F-13B6C3BD8CB9}" type="slidenum">
              <a:rPr lang="en-US" sz="1200" smtClean="0"/>
              <a:pPr/>
              <a:t>24</a:t>
            </a:fld>
            <a:endParaRPr lang="en-US" sz="1200" smtClean="0"/>
          </a:p>
        </p:txBody>
      </p:sp>
      <p:sp>
        <p:nvSpPr>
          <p:cNvPr id="182274" name="Rectangle 2"/>
          <p:cNvSpPr>
            <a:spLocks noGrp="1" noRot="1" noChangeAspect="1" noChangeArrowheads="1" noTextEdit="1"/>
          </p:cNvSpPr>
          <p:nvPr>
            <p:ph type="sldImg"/>
          </p:nvPr>
        </p:nvSpPr>
        <p:spPr>
          <a:ln/>
          <a:extLst>
            <a:ext uri="{FAA26D3D-D897-4be2-8F04-BA451C77F1D7}"/>
          </a:extLst>
        </p:spPr>
      </p:sp>
      <p:sp>
        <p:nvSpPr>
          <p:cNvPr id="1792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FB93C32-6B18-42A3-AC35-E8AF4DDD2DDB}" type="slidenum">
              <a:rPr lang="en-US" sz="1200" smtClean="0"/>
              <a:pPr/>
              <a:t>25</a:t>
            </a:fld>
            <a:endParaRPr lang="en-US" sz="1200" smtClean="0"/>
          </a:p>
        </p:txBody>
      </p:sp>
      <p:sp>
        <p:nvSpPr>
          <p:cNvPr id="183298" name="Rectangle 2"/>
          <p:cNvSpPr>
            <a:spLocks noGrp="1" noRot="1" noChangeAspect="1" noChangeArrowheads="1" noTextEdit="1"/>
          </p:cNvSpPr>
          <p:nvPr>
            <p:ph type="sldImg"/>
          </p:nvPr>
        </p:nvSpPr>
        <p:spPr>
          <a:ln/>
          <a:extLst>
            <a:ext uri="{FAA26D3D-D897-4be2-8F04-BA451C77F1D7}"/>
          </a:extLst>
        </p:spPr>
      </p:sp>
      <p:sp>
        <p:nvSpPr>
          <p:cNvPr id="1802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78E1E3-9638-4D28-B820-A90EFCD34401}" type="slidenum">
              <a:rPr lang="en-US" sz="1200" smtClean="0"/>
              <a:pPr/>
              <a:t>26</a:t>
            </a:fld>
            <a:endParaRPr lang="en-US" sz="1200" smtClean="0"/>
          </a:p>
        </p:txBody>
      </p:sp>
      <p:sp>
        <p:nvSpPr>
          <p:cNvPr id="184322" name="Rectangle 2"/>
          <p:cNvSpPr>
            <a:spLocks noGrp="1" noRot="1" noChangeAspect="1" noChangeArrowheads="1" noTextEdit="1"/>
          </p:cNvSpPr>
          <p:nvPr>
            <p:ph type="sldImg"/>
          </p:nvPr>
        </p:nvSpPr>
        <p:spPr>
          <a:ln/>
          <a:extLst>
            <a:ext uri="{FAA26D3D-D897-4be2-8F04-BA451C77F1D7}"/>
          </a:extLst>
        </p:spPr>
      </p:sp>
      <p:sp>
        <p:nvSpPr>
          <p:cNvPr id="1812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26BD56-2065-4E41-A10F-FE95DF9338F4}" type="slidenum">
              <a:rPr lang="en-US" sz="1200" smtClean="0"/>
              <a:pPr/>
              <a:t>27</a:t>
            </a:fld>
            <a:endParaRPr lang="en-US" sz="1200" smtClean="0"/>
          </a:p>
        </p:txBody>
      </p:sp>
      <p:sp>
        <p:nvSpPr>
          <p:cNvPr id="185346" name="Rectangle 2"/>
          <p:cNvSpPr>
            <a:spLocks noGrp="1" noRot="1" noChangeAspect="1" noChangeArrowheads="1" noTextEdit="1"/>
          </p:cNvSpPr>
          <p:nvPr>
            <p:ph type="sldImg"/>
          </p:nvPr>
        </p:nvSpPr>
        <p:spPr>
          <a:ln/>
          <a:extLst>
            <a:ext uri="{FAA26D3D-D897-4be2-8F04-BA451C77F1D7}"/>
          </a:extLst>
        </p:spPr>
      </p:sp>
      <p:sp>
        <p:nvSpPr>
          <p:cNvPr id="1822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188C064-FB0F-4D79-B753-1BB380A22DB2}" type="slidenum">
              <a:rPr lang="en-US" sz="1200" smtClean="0"/>
              <a:pPr/>
              <a:t>28</a:t>
            </a:fld>
            <a:endParaRPr lang="en-US" sz="1200" smtClean="0"/>
          </a:p>
        </p:txBody>
      </p:sp>
      <p:sp>
        <p:nvSpPr>
          <p:cNvPr id="186370" name="Rectangle 2"/>
          <p:cNvSpPr>
            <a:spLocks noGrp="1" noRot="1" noChangeAspect="1" noChangeArrowheads="1" noTextEdit="1"/>
          </p:cNvSpPr>
          <p:nvPr>
            <p:ph type="sldImg"/>
          </p:nvPr>
        </p:nvSpPr>
        <p:spPr>
          <a:ln/>
          <a:extLst>
            <a:ext uri="{FAA26D3D-D897-4be2-8F04-BA451C77F1D7}"/>
          </a:extLst>
        </p:spPr>
      </p:sp>
      <p:sp>
        <p:nvSpPr>
          <p:cNvPr id="1833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1585839-6619-43F5-8F9D-FC3B05EA50B8}" type="slidenum">
              <a:rPr lang="en-US" sz="1200" smtClean="0"/>
              <a:pPr/>
              <a:t>29</a:t>
            </a:fld>
            <a:endParaRPr lang="en-US" sz="1200" smtClean="0"/>
          </a:p>
        </p:txBody>
      </p:sp>
      <p:sp>
        <p:nvSpPr>
          <p:cNvPr id="187394" name="Rectangle 2"/>
          <p:cNvSpPr>
            <a:spLocks noGrp="1" noRot="1" noChangeAspect="1" noChangeArrowheads="1" noTextEdit="1"/>
          </p:cNvSpPr>
          <p:nvPr>
            <p:ph type="sldImg"/>
          </p:nvPr>
        </p:nvSpPr>
        <p:spPr>
          <a:ln/>
          <a:extLst>
            <a:ext uri="{FAA26D3D-D897-4be2-8F04-BA451C77F1D7}"/>
          </a:extLst>
        </p:spPr>
      </p:sp>
      <p:sp>
        <p:nvSpPr>
          <p:cNvPr id="1843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48E2F1E-9A87-4A77-B87F-373D9321A92C}" type="slidenum">
              <a:rPr lang="en-US" sz="1200" smtClean="0"/>
              <a:pPr/>
              <a:t>3</a:t>
            </a:fld>
            <a:endParaRPr lang="en-US" sz="1200" smtClean="0"/>
          </a:p>
        </p:txBody>
      </p:sp>
      <p:sp>
        <p:nvSpPr>
          <p:cNvPr id="22530" name="Rectangle 2"/>
          <p:cNvSpPr>
            <a:spLocks noGrp="1" noRot="1" noChangeAspect="1" noChangeArrowheads="1" noTextEdit="1"/>
          </p:cNvSpPr>
          <p:nvPr>
            <p:ph type="sldImg"/>
          </p:nvPr>
        </p:nvSpPr>
        <p:spPr>
          <a:ln/>
          <a:extLst>
            <a:ext uri="{FAA26D3D-D897-4be2-8F04-BA451C77F1D7}"/>
          </a:extLst>
        </p:spPr>
      </p:sp>
      <p:sp>
        <p:nvSpPr>
          <p:cNvPr id="1105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30</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8AAA2BC-CD73-42F1-B51C-1EB0B93C75DC}" type="slidenum">
              <a:rPr lang="en-US" sz="1200" smtClean="0"/>
              <a:pPr/>
              <a:t>31</a:t>
            </a:fld>
            <a:endParaRPr lang="en-US" sz="1200" smtClean="0"/>
          </a:p>
        </p:txBody>
      </p:sp>
      <p:sp>
        <p:nvSpPr>
          <p:cNvPr id="197634" name="Rectangle 2"/>
          <p:cNvSpPr>
            <a:spLocks noGrp="1" noRot="1" noChangeAspect="1" noChangeArrowheads="1" noTextEdit="1"/>
          </p:cNvSpPr>
          <p:nvPr>
            <p:ph type="sldImg"/>
          </p:nvPr>
        </p:nvSpPr>
        <p:spPr>
          <a:ln/>
          <a:extLst>
            <a:ext uri="{FAA26D3D-D897-4be2-8F04-BA451C77F1D7}"/>
          </a:extLst>
        </p:spPr>
      </p:sp>
      <p:sp>
        <p:nvSpPr>
          <p:cNvPr id="1945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A924132-6266-4F09-8FE7-07A676C5D395}" type="slidenum">
              <a:rPr lang="en-US" sz="1200" smtClean="0"/>
              <a:pPr/>
              <a:t>32</a:t>
            </a:fld>
            <a:endParaRPr lang="en-US" sz="1200" smtClean="0"/>
          </a:p>
        </p:txBody>
      </p:sp>
      <p:sp>
        <p:nvSpPr>
          <p:cNvPr id="198658" name="Rectangle 2"/>
          <p:cNvSpPr>
            <a:spLocks noGrp="1" noRot="1" noChangeAspect="1" noChangeArrowheads="1" noTextEdit="1"/>
          </p:cNvSpPr>
          <p:nvPr>
            <p:ph type="sldImg"/>
          </p:nvPr>
        </p:nvSpPr>
        <p:spPr>
          <a:ln/>
          <a:extLst>
            <a:ext uri="{FAA26D3D-D897-4be2-8F04-BA451C77F1D7}"/>
          </a:extLst>
        </p:spPr>
      </p:sp>
      <p:sp>
        <p:nvSpPr>
          <p:cNvPr id="1955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D38A07D-B8C8-4E57-AB3A-AA03C9531465}" type="slidenum">
              <a:rPr lang="en-US" sz="1200" smtClean="0"/>
              <a:pPr/>
              <a:t>33</a:t>
            </a:fld>
            <a:endParaRPr lang="en-US" sz="1200" smtClean="0"/>
          </a:p>
        </p:txBody>
      </p:sp>
      <p:sp>
        <p:nvSpPr>
          <p:cNvPr id="199682" name="Rectangle 2"/>
          <p:cNvSpPr>
            <a:spLocks noGrp="1" noRot="1" noChangeAspect="1" noChangeArrowheads="1" noTextEdit="1"/>
          </p:cNvSpPr>
          <p:nvPr>
            <p:ph type="sldImg"/>
          </p:nvPr>
        </p:nvSpPr>
        <p:spPr>
          <a:ln/>
          <a:extLst>
            <a:ext uri="{FAA26D3D-D897-4be2-8F04-BA451C77F1D7}"/>
          </a:extLst>
        </p:spPr>
      </p:sp>
      <p:sp>
        <p:nvSpPr>
          <p:cNvPr id="1966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580D077-07CE-4716-8D17-F92705241DFF}" type="slidenum">
              <a:rPr lang="en-US" sz="1200" smtClean="0"/>
              <a:pPr/>
              <a:t>34</a:t>
            </a:fld>
            <a:endParaRPr lang="en-US" sz="1200" smtClean="0"/>
          </a:p>
        </p:txBody>
      </p:sp>
      <p:sp>
        <p:nvSpPr>
          <p:cNvPr id="203778" name="Rectangle 2"/>
          <p:cNvSpPr>
            <a:spLocks noGrp="1" noRot="1" noChangeAspect="1" noChangeArrowheads="1" noTextEdit="1"/>
          </p:cNvSpPr>
          <p:nvPr>
            <p:ph type="sldImg"/>
          </p:nvPr>
        </p:nvSpPr>
        <p:spPr>
          <a:ln/>
          <a:extLst>
            <a:ext uri="{FAA26D3D-D897-4be2-8F04-BA451C77F1D7}"/>
          </a:extLst>
        </p:spPr>
      </p:sp>
      <p:sp>
        <p:nvSpPr>
          <p:cNvPr id="2007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322B1C9-9187-4C29-A036-DF03653B7A7C}" type="slidenum">
              <a:rPr lang="en-US" sz="1200" smtClean="0"/>
              <a:pPr/>
              <a:t>35</a:t>
            </a:fld>
            <a:endParaRPr lang="en-US" sz="1200" smtClean="0"/>
          </a:p>
        </p:txBody>
      </p:sp>
      <p:sp>
        <p:nvSpPr>
          <p:cNvPr id="204802" name="Rectangle 2"/>
          <p:cNvSpPr>
            <a:spLocks noGrp="1" noRot="1" noChangeAspect="1" noChangeArrowheads="1" noTextEdit="1"/>
          </p:cNvSpPr>
          <p:nvPr>
            <p:ph type="sldImg"/>
          </p:nvPr>
        </p:nvSpPr>
        <p:spPr>
          <a:ln/>
          <a:extLst>
            <a:ext uri="{FAA26D3D-D897-4be2-8F04-BA451C77F1D7}"/>
          </a:extLst>
        </p:spPr>
      </p:sp>
      <p:sp>
        <p:nvSpPr>
          <p:cNvPr id="2017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882CD6F-8CAC-4479-B806-DA4418463179}" type="slidenum">
              <a:rPr lang="en-US" sz="1200" smtClean="0"/>
              <a:pPr/>
              <a:t>36</a:t>
            </a:fld>
            <a:endParaRPr lang="en-US" sz="1200" smtClean="0"/>
          </a:p>
        </p:txBody>
      </p:sp>
      <p:sp>
        <p:nvSpPr>
          <p:cNvPr id="205826" name="Rectangle 2"/>
          <p:cNvSpPr>
            <a:spLocks noGrp="1" noRot="1" noChangeAspect="1" noChangeArrowheads="1" noTextEdit="1"/>
          </p:cNvSpPr>
          <p:nvPr>
            <p:ph type="sldImg"/>
          </p:nvPr>
        </p:nvSpPr>
        <p:spPr>
          <a:ln/>
          <a:extLst>
            <a:ext uri="{FAA26D3D-D897-4be2-8F04-BA451C77F1D7}"/>
          </a:extLst>
        </p:spPr>
      </p:sp>
      <p:sp>
        <p:nvSpPr>
          <p:cNvPr id="2027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CC8C94B-ED2E-465C-969A-06FFA81C0B2B}" type="slidenum">
              <a:rPr lang="en-US" sz="1200" smtClean="0"/>
              <a:pPr/>
              <a:t>37</a:t>
            </a:fld>
            <a:endParaRPr lang="en-US" sz="1200" smtClean="0"/>
          </a:p>
        </p:txBody>
      </p:sp>
      <p:sp>
        <p:nvSpPr>
          <p:cNvPr id="191490" name="Rectangle 2"/>
          <p:cNvSpPr>
            <a:spLocks noGrp="1" noRot="1" noChangeAspect="1" noChangeArrowheads="1" noTextEdit="1"/>
          </p:cNvSpPr>
          <p:nvPr>
            <p:ph type="sldImg"/>
          </p:nvPr>
        </p:nvSpPr>
        <p:spPr>
          <a:ln/>
          <a:extLst>
            <a:ext uri="{FAA26D3D-D897-4be2-8F04-BA451C77F1D7}"/>
          </a:extLst>
        </p:spPr>
      </p:sp>
      <p:sp>
        <p:nvSpPr>
          <p:cNvPr id="1884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8B12780-A72E-4196-A263-754208B78626}" type="slidenum">
              <a:rPr lang="en-US" sz="1200" smtClean="0"/>
              <a:pPr/>
              <a:t>38</a:t>
            </a:fld>
            <a:endParaRPr lang="en-US" sz="1200" smtClean="0"/>
          </a:p>
        </p:txBody>
      </p:sp>
      <p:sp>
        <p:nvSpPr>
          <p:cNvPr id="192514" name="Rectangle 2"/>
          <p:cNvSpPr>
            <a:spLocks noGrp="1" noRot="1" noChangeAspect="1" noChangeArrowheads="1" noTextEdit="1"/>
          </p:cNvSpPr>
          <p:nvPr>
            <p:ph type="sldImg"/>
          </p:nvPr>
        </p:nvSpPr>
        <p:spPr>
          <a:ln/>
          <a:extLst>
            <a:ext uri="{FAA26D3D-D897-4be2-8F04-BA451C77F1D7}"/>
          </a:extLst>
        </p:spPr>
      </p:sp>
      <p:sp>
        <p:nvSpPr>
          <p:cNvPr id="1894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4E45BB-3D4B-4667-A039-ECF97828AF62}" type="slidenum">
              <a:rPr lang="en-US" sz="1200" smtClean="0"/>
              <a:pPr/>
              <a:t>39</a:t>
            </a:fld>
            <a:endParaRPr lang="en-US" sz="1200" smtClean="0"/>
          </a:p>
        </p:txBody>
      </p:sp>
      <p:sp>
        <p:nvSpPr>
          <p:cNvPr id="193538" name="Rectangle 2"/>
          <p:cNvSpPr>
            <a:spLocks noGrp="1" noRot="1" noChangeAspect="1" noChangeArrowheads="1" noTextEdit="1"/>
          </p:cNvSpPr>
          <p:nvPr>
            <p:ph type="sldImg"/>
          </p:nvPr>
        </p:nvSpPr>
        <p:spPr>
          <a:ln/>
          <a:extLst>
            <a:ext uri="{FAA26D3D-D897-4be2-8F04-BA451C77F1D7}"/>
          </a:extLst>
        </p:spPr>
      </p:sp>
      <p:sp>
        <p:nvSpPr>
          <p:cNvPr id="1904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07671C-C296-4183-A830-C18D29DDBB86}" type="slidenum">
              <a:rPr lang="en-US" sz="1200" smtClean="0"/>
              <a:pPr/>
              <a:t>4</a:t>
            </a:fld>
            <a:endParaRPr lang="en-US" sz="1200" smtClean="0"/>
          </a:p>
        </p:txBody>
      </p:sp>
      <p:sp>
        <p:nvSpPr>
          <p:cNvPr id="23554" name="Rectangle 2"/>
          <p:cNvSpPr>
            <a:spLocks noGrp="1" noRot="1" noChangeAspect="1" noChangeArrowheads="1" noTextEdit="1"/>
          </p:cNvSpPr>
          <p:nvPr>
            <p:ph type="sldImg"/>
          </p:nvPr>
        </p:nvSpPr>
        <p:spPr>
          <a:ln/>
          <a:extLst>
            <a:ext uri="{FAA26D3D-D897-4be2-8F04-BA451C77F1D7}"/>
          </a:extLst>
        </p:spPr>
      </p:sp>
      <p:sp>
        <p:nvSpPr>
          <p:cNvPr id="1116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287EAFD-0035-4AAE-AF51-2069CE0F94CD}" type="slidenum">
              <a:rPr lang="en-US" sz="1200" smtClean="0"/>
              <a:pPr/>
              <a:t>40</a:t>
            </a:fld>
            <a:endParaRPr lang="en-US" sz="1200" smtClean="0"/>
          </a:p>
        </p:txBody>
      </p:sp>
      <p:sp>
        <p:nvSpPr>
          <p:cNvPr id="200706" name="Rectangle 2"/>
          <p:cNvSpPr>
            <a:spLocks noGrp="1" noRot="1" noChangeAspect="1" noChangeArrowheads="1" noTextEdit="1"/>
          </p:cNvSpPr>
          <p:nvPr>
            <p:ph type="sldImg"/>
          </p:nvPr>
        </p:nvSpPr>
        <p:spPr>
          <a:ln/>
          <a:extLst>
            <a:ext uri="{FAA26D3D-D897-4be2-8F04-BA451C77F1D7}"/>
          </a:extLst>
        </p:spPr>
      </p:sp>
      <p:sp>
        <p:nvSpPr>
          <p:cNvPr id="1976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B0C828B-5BB7-4B75-97D2-548A70926037}" type="slidenum">
              <a:rPr lang="en-US" sz="1200" smtClean="0"/>
              <a:pPr/>
              <a:t>41</a:t>
            </a:fld>
            <a:endParaRPr lang="en-US" sz="1200" smtClean="0"/>
          </a:p>
        </p:txBody>
      </p:sp>
      <p:sp>
        <p:nvSpPr>
          <p:cNvPr id="201730" name="Rectangle 2"/>
          <p:cNvSpPr>
            <a:spLocks noGrp="1" noRot="1" noChangeAspect="1" noChangeArrowheads="1" noTextEdit="1"/>
          </p:cNvSpPr>
          <p:nvPr>
            <p:ph type="sldImg"/>
          </p:nvPr>
        </p:nvSpPr>
        <p:spPr>
          <a:ln/>
          <a:extLst>
            <a:ext uri="{FAA26D3D-D897-4be2-8F04-BA451C77F1D7}"/>
          </a:extLst>
        </p:spPr>
      </p:sp>
      <p:sp>
        <p:nvSpPr>
          <p:cNvPr id="1986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70615B0-4179-477A-A31A-EBA7BB992F58}" type="slidenum">
              <a:rPr lang="en-US" sz="1200" smtClean="0"/>
              <a:pPr/>
              <a:t>42</a:t>
            </a:fld>
            <a:endParaRPr lang="en-US" sz="1200" smtClean="0"/>
          </a:p>
        </p:txBody>
      </p:sp>
      <p:sp>
        <p:nvSpPr>
          <p:cNvPr id="202754" name="Rectangle 2"/>
          <p:cNvSpPr>
            <a:spLocks noGrp="1" noRot="1" noChangeAspect="1" noChangeArrowheads="1" noTextEdit="1"/>
          </p:cNvSpPr>
          <p:nvPr>
            <p:ph type="sldImg"/>
          </p:nvPr>
        </p:nvSpPr>
        <p:spPr>
          <a:ln/>
          <a:extLst>
            <a:ext uri="{FAA26D3D-D897-4be2-8F04-BA451C77F1D7}"/>
          </a:extLst>
        </p:spPr>
      </p:sp>
      <p:sp>
        <p:nvSpPr>
          <p:cNvPr id="1996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43</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CB759B-35D9-450F-A5C3-E23305E6E9FC}" type="slidenum">
              <a:rPr lang="en-US" sz="1200" smtClean="0"/>
              <a:pPr/>
              <a:t>44</a:t>
            </a:fld>
            <a:endParaRPr lang="en-US" sz="1200" smtClean="0"/>
          </a:p>
        </p:txBody>
      </p:sp>
      <p:sp>
        <p:nvSpPr>
          <p:cNvPr id="206850" name="Rectangle 2"/>
          <p:cNvSpPr>
            <a:spLocks noGrp="1" noRot="1" noChangeAspect="1" noChangeArrowheads="1" noTextEdit="1"/>
          </p:cNvSpPr>
          <p:nvPr>
            <p:ph type="sldImg"/>
          </p:nvPr>
        </p:nvSpPr>
        <p:spPr>
          <a:ln/>
          <a:extLst>
            <a:ext uri="{FAA26D3D-D897-4be2-8F04-BA451C77F1D7}"/>
          </a:extLst>
        </p:spPr>
      </p:sp>
      <p:sp>
        <p:nvSpPr>
          <p:cNvPr id="2037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C19866-3C8E-489F-8F5C-85F50F348B53}" type="slidenum">
              <a:rPr lang="en-US" sz="1200" smtClean="0"/>
              <a:pPr/>
              <a:t>45</a:t>
            </a:fld>
            <a:endParaRPr lang="en-US" sz="1200" smtClean="0"/>
          </a:p>
        </p:txBody>
      </p:sp>
      <p:sp>
        <p:nvSpPr>
          <p:cNvPr id="207874" name="Rectangle 2"/>
          <p:cNvSpPr>
            <a:spLocks noGrp="1" noRot="1" noChangeAspect="1" noChangeArrowheads="1" noTextEdit="1"/>
          </p:cNvSpPr>
          <p:nvPr>
            <p:ph type="sldImg"/>
          </p:nvPr>
        </p:nvSpPr>
        <p:spPr>
          <a:ln/>
          <a:extLst>
            <a:ext uri="{FAA26D3D-D897-4be2-8F04-BA451C77F1D7}"/>
          </a:extLst>
        </p:spPr>
      </p:sp>
      <p:sp>
        <p:nvSpPr>
          <p:cNvPr id="2048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5293DC-E724-4156-80BC-4BC33C91E8A0}" type="slidenum">
              <a:rPr lang="en-US" sz="1200" smtClean="0"/>
              <a:pPr/>
              <a:t>46</a:t>
            </a:fld>
            <a:endParaRPr lang="en-US" sz="1200" smtClean="0"/>
          </a:p>
        </p:txBody>
      </p:sp>
      <p:sp>
        <p:nvSpPr>
          <p:cNvPr id="208898" name="Rectangle 2"/>
          <p:cNvSpPr>
            <a:spLocks noGrp="1" noRot="1" noChangeAspect="1" noChangeArrowheads="1" noTextEdit="1"/>
          </p:cNvSpPr>
          <p:nvPr>
            <p:ph type="sldImg"/>
          </p:nvPr>
        </p:nvSpPr>
        <p:spPr>
          <a:ln/>
          <a:extLst>
            <a:ext uri="{FAA26D3D-D897-4be2-8F04-BA451C77F1D7}"/>
          </a:extLst>
        </p:spPr>
      </p:sp>
      <p:sp>
        <p:nvSpPr>
          <p:cNvPr id="2058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425FDD-F0CA-4E1B-8073-0EFF27993702}" type="slidenum">
              <a:rPr lang="en-US" sz="1200" smtClean="0"/>
              <a:pPr/>
              <a:t>47</a:t>
            </a:fld>
            <a:endParaRPr lang="en-US" sz="1200" smtClean="0"/>
          </a:p>
        </p:txBody>
      </p:sp>
      <p:sp>
        <p:nvSpPr>
          <p:cNvPr id="123906" name="Rectangle 2"/>
          <p:cNvSpPr>
            <a:spLocks noGrp="1" noRot="1" noChangeAspect="1" noChangeArrowheads="1" noTextEdit="1"/>
          </p:cNvSpPr>
          <p:nvPr>
            <p:ph type="sldImg"/>
          </p:nvPr>
        </p:nvSpPr>
        <p:spPr>
          <a:ln/>
          <a:extLst>
            <a:ext uri="{FAA26D3D-D897-4be2-8F04-BA451C77F1D7}"/>
          </a:extLst>
        </p:spPr>
      </p:sp>
      <p:sp>
        <p:nvSpPr>
          <p:cNvPr id="1198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D17932F-B32D-46FA-BC1E-C360F37F96EB}" type="slidenum">
              <a:rPr lang="en-US" sz="1200" smtClean="0"/>
              <a:pPr/>
              <a:t>48</a:t>
            </a:fld>
            <a:endParaRPr lang="en-US" sz="1200" smtClean="0"/>
          </a:p>
        </p:txBody>
      </p:sp>
      <p:sp>
        <p:nvSpPr>
          <p:cNvPr id="124930" name="Rectangle 2"/>
          <p:cNvSpPr>
            <a:spLocks noGrp="1" noRot="1" noChangeAspect="1" noChangeArrowheads="1" noTextEdit="1"/>
          </p:cNvSpPr>
          <p:nvPr>
            <p:ph type="sldImg"/>
          </p:nvPr>
        </p:nvSpPr>
        <p:spPr>
          <a:ln/>
          <a:extLst>
            <a:ext uri="{FAA26D3D-D897-4be2-8F04-BA451C77F1D7}"/>
          </a:extLst>
        </p:spPr>
      </p:sp>
      <p:sp>
        <p:nvSpPr>
          <p:cNvPr id="1208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A3D6776-52DD-437D-B6EE-5D5DE4808784}" type="slidenum">
              <a:rPr lang="en-US" sz="1200" smtClean="0"/>
              <a:pPr/>
              <a:t>49</a:t>
            </a:fld>
            <a:endParaRPr lang="en-US" sz="1200" smtClean="0"/>
          </a:p>
        </p:txBody>
      </p:sp>
      <p:sp>
        <p:nvSpPr>
          <p:cNvPr id="125954" name="Rectangle 2"/>
          <p:cNvSpPr>
            <a:spLocks noGrp="1" noRot="1" noChangeAspect="1" noChangeArrowheads="1" noTextEdit="1"/>
          </p:cNvSpPr>
          <p:nvPr>
            <p:ph type="sldImg"/>
          </p:nvPr>
        </p:nvSpPr>
        <p:spPr>
          <a:ln/>
          <a:extLst>
            <a:ext uri="{FAA26D3D-D897-4be2-8F04-BA451C77F1D7}"/>
          </a:extLst>
        </p:spPr>
      </p:sp>
      <p:sp>
        <p:nvSpPr>
          <p:cNvPr id="1218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4D9FD91-718B-4009-ADD5-A5598EEB0AFB}" type="slidenum">
              <a:rPr lang="en-US" sz="1200" smtClean="0"/>
              <a:pPr/>
              <a:t>5</a:t>
            </a:fld>
            <a:endParaRPr lang="en-US" sz="1200" smtClean="0"/>
          </a:p>
        </p:txBody>
      </p:sp>
      <p:sp>
        <p:nvSpPr>
          <p:cNvPr id="24578" name="Rectangle 2"/>
          <p:cNvSpPr>
            <a:spLocks noGrp="1" noRot="1" noChangeAspect="1" noChangeArrowheads="1" noTextEdit="1"/>
          </p:cNvSpPr>
          <p:nvPr>
            <p:ph type="sldImg"/>
          </p:nvPr>
        </p:nvSpPr>
        <p:spPr>
          <a:ln/>
          <a:extLst>
            <a:ext uri="{FAA26D3D-D897-4be2-8F04-BA451C77F1D7}"/>
          </a:extLst>
        </p:spPr>
      </p:sp>
      <p:sp>
        <p:nvSpPr>
          <p:cNvPr id="1126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3F61B6-A9D6-4ED1-BDDC-4445E0691CCE}" type="slidenum">
              <a:rPr lang="en-US" sz="1200" smtClean="0"/>
              <a:pPr/>
              <a:t>50</a:t>
            </a:fld>
            <a:endParaRPr lang="en-US" sz="1200" smtClean="0"/>
          </a:p>
        </p:txBody>
      </p:sp>
      <p:sp>
        <p:nvSpPr>
          <p:cNvPr id="151554" name="Rectangle 2"/>
          <p:cNvSpPr>
            <a:spLocks noGrp="1" noRot="1" noChangeAspect="1" noChangeArrowheads="1" noTextEdit="1"/>
          </p:cNvSpPr>
          <p:nvPr>
            <p:ph type="sldImg"/>
          </p:nvPr>
        </p:nvSpPr>
        <p:spPr>
          <a:ln/>
          <a:extLst>
            <a:ext uri="{FAA26D3D-D897-4be2-8F04-BA451C77F1D7}"/>
          </a:extLst>
        </p:spPr>
      </p:sp>
      <p:sp>
        <p:nvSpPr>
          <p:cNvPr id="1484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B04C168-8652-4AF6-84A8-B4665C3662D3}" type="slidenum">
              <a:rPr lang="en-US" sz="1200" smtClean="0"/>
              <a:pPr/>
              <a:t>51</a:t>
            </a:fld>
            <a:endParaRPr lang="en-US" sz="1200" smtClean="0"/>
          </a:p>
        </p:txBody>
      </p:sp>
      <p:sp>
        <p:nvSpPr>
          <p:cNvPr id="152578" name="Rectangle 2"/>
          <p:cNvSpPr>
            <a:spLocks noGrp="1" noRot="1" noChangeAspect="1" noChangeArrowheads="1" noTextEdit="1"/>
          </p:cNvSpPr>
          <p:nvPr>
            <p:ph type="sldImg"/>
          </p:nvPr>
        </p:nvSpPr>
        <p:spPr>
          <a:ln/>
          <a:extLst>
            <a:ext uri="{FAA26D3D-D897-4be2-8F04-BA451C77F1D7}"/>
          </a:extLst>
        </p:spPr>
      </p:sp>
      <p:sp>
        <p:nvSpPr>
          <p:cNvPr id="1495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14A9A0-E823-4962-9303-6547D9D3E11D}" type="slidenum">
              <a:rPr lang="en-US" sz="1200" smtClean="0"/>
              <a:pPr/>
              <a:t>52</a:t>
            </a:fld>
            <a:endParaRPr lang="en-US" sz="1200" smtClean="0"/>
          </a:p>
        </p:txBody>
      </p:sp>
      <p:sp>
        <p:nvSpPr>
          <p:cNvPr id="153602" name="Rectangle 2"/>
          <p:cNvSpPr>
            <a:spLocks noGrp="1" noRot="1" noChangeAspect="1" noChangeArrowheads="1" noTextEdit="1"/>
          </p:cNvSpPr>
          <p:nvPr>
            <p:ph type="sldImg"/>
          </p:nvPr>
        </p:nvSpPr>
        <p:spPr>
          <a:ln/>
          <a:extLst>
            <a:ext uri="{FAA26D3D-D897-4be2-8F04-BA451C77F1D7}"/>
          </a:extLst>
        </p:spPr>
      </p:sp>
      <p:sp>
        <p:nvSpPr>
          <p:cNvPr id="1505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633A53E-2135-477D-9C47-EEB3FA44962D}" type="slidenum">
              <a:rPr lang="en-US" sz="1200" smtClean="0"/>
              <a:pPr/>
              <a:t>53</a:t>
            </a:fld>
            <a:endParaRPr lang="en-US" sz="1200" smtClean="0"/>
          </a:p>
        </p:txBody>
      </p:sp>
      <p:sp>
        <p:nvSpPr>
          <p:cNvPr id="157698" name="Rectangle 2"/>
          <p:cNvSpPr>
            <a:spLocks noGrp="1" noRot="1" noChangeAspect="1" noChangeArrowheads="1" noTextEdit="1"/>
          </p:cNvSpPr>
          <p:nvPr>
            <p:ph type="sldImg"/>
          </p:nvPr>
        </p:nvSpPr>
        <p:spPr>
          <a:ln/>
          <a:extLst>
            <a:ext uri="{FAA26D3D-D897-4be2-8F04-BA451C77F1D7}"/>
          </a:extLst>
        </p:spPr>
      </p:sp>
      <p:sp>
        <p:nvSpPr>
          <p:cNvPr id="1546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EE0124-F41C-45F0-AF43-AA269141C87E}" type="slidenum">
              <a:rPr lang="en-US" sz="1200" smtClean="0"/>
              <a:pPr/>
              <a:t>54</a:t>
            </a:fld>
            <a:endParaRPr lang="en-US" sz="1200" smtClean="0"/>
          </a:p>
        </p:txBody>
      </p:sp>
      <p:sp>
        <p:nvSpPr>
          <p:cNvPr id="158722" name="Rectangle 2"/>
          <p:cNvSpPr>
            <a:spLocks noGrp="1" noRot="1" noChangeAspect="1" noChangeArrowheads="1" noTextEdit="1"/>
          </p:cNvSpPr>
          <p:nvPr>
            <p:ph type="sldImg"/>
          </p:nvPr>
        </p:nvSpPr>
        <p:spPr>
          <a:ln/>
          <a:extLst>
            <a:ext uri="{FAA26D3D-D897-4be2-8F04-BA451C77F1D7}"/>
          </a:extLst>
        </p:spPr>
      </p:sp>
      <p:sp>
        <p:nvSpPr>
          <p:cNvPr id="1556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4DE7C0B-5922-47AA-A420-D65A9F7374AD}" type="slidenum">
              <a:rPr lang="en-US" sz="1200" smtClean="0"/>
              <a:pPr/>
              <a:t>55</a:t>
            </a:fld>
            <a:endParaRPr lang="en-US" sz="1200" smtClean="0"/>
          </a:p>
        </p:txBody>
      </p:sp>
      <p:sp>
        <p:nvSpPr>
          <p:cNvPr id="159746" name="Rectangle 2"/>
          <p:cNvSpPr>
            <a:spLocks noGrp="1" noRot="1" noChangeAspect="1" noChangeArrowheads="1" noTextEdit="1"/>
          </p:cNvSpPr>
          <p:nvPr>
            <p:ph type="sldImg"/>
          </p:nvPr>
        </p:nvSpPr>
        <p:spPr>
          <a:ln/>
          <a:extLst>
            <a:ext uri="{FAA26D3D-D897-4be2-8F04-BA451C77F1D7}"/>
          </a:extLst>
        </p:spPr>
      </p:sp>
      <p:sp>
        <p:nvSpPr>
          <p:cNvPr id="1566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55DECE2-B839-401A-B95E-1FB99DE5C9F8}" type="slidenum">
              <a:rPr lang="en-US" sz="1200" smtClean="0"/>
              <a:pPr/>
              <a:t>56</a:t>
            </a:fld>
            <a:endParaRPr lang="en-US" sz="1200" smtClean="0"/>
          </a:p>
        </p:txBody>
      </p:sp>
      <p:sp>
        <p:nvSpPr>
          <p:cNvPr id="139266" name="Rectangle 2"/>
          <p:cNvSpPr>
            <a:spLocks noGrp="1" noRot="1" noChangeAspect="1" noChangeArrowheads="1" noTextEdit="1"/>
          </p:cNvSpPr>
          <p:nvPr>
            <p:ph type="sldImg"/>
          </p:nvPr>
        </p:nvSpPr>
        <p:spPr>
          <a:ln/>
          <a:extLst>
            <a:ext uri="{FAA26D3D-D897-4be2-8F04-BA451C77F1D7}"/>
          </a:extLst>
        </p:spPr>
      </p:sp>
      <p:sp>
        <p:nvSpPr>
          <p:cNvPr id="1361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08239DD-46FD-4C3F-9120-674CD851A936}" type="slidenum">
              <a:rPr lang="en-US" sz="1200" smtClean="0"/>
              <a:pPr/>
              <a:t>57</a:t>
            </a:fld>
            <a:endParaRPr lang="en-US" sz="1200" smtClean="0"/>
          </a:p>
        </p:txBody>
      </p:sp>
      <p:sp>
        <p:nvSpPr>
          <p:cNvPr id="140290" name="Rectangle 2"/>
          <p:cNvSpPr>
            <a:spLocks noGrp="1" noRot="1" noChangeAspect="1" noChangeArrowheads="1" noTextEdit="1"/>
          </p:cNvSpPr>
          <p:nvPr>
            <p:ph type="sldImg"/>
          </p:nvPr>
        </p:nvSpPr>
        <p:spPr>
          <a:ln/>
          <a:extLst>
            <a:ext uri="{FAA26D3D-D897-4be2-8F04-BA451C77F1D7}"/>
          </a:extLst>
        </p:spPr>
      </p:sp>
      <p:sp>
        <p:nvSpPr>
          <p:cNvPr id="1372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967C1AD-F967-444F-AFA3-C45AB7FBE367}" type="slidenum">
              <a:rPr lang="en-US" sz="1200" smtClean="0"/>
              <a:pPr/>
              <a:t>58</a:t>
            </a:fld>
            <a:endParaRPr lang="en-US" sz="1200" smtClean="0"/>
          </a:p>
        </p:txBody>
      </p:sp>
      <p:sp>
        <p:nvSpPr>
          <p:cNvPr id="141314" name="Rectangle 2"/>
          <p:cNvSpPr>
            <a:spLocks noGrp="1" noRot="1" noChangeAspect="1" noChangeArrowheads="1" noTextEdit="1"/>
          </p:cNvSpPr>
          <p:nvPr>
            <p:ph type="sldImg"/>
          </p:nvPr>
        </p:nvSpPr>
        <p:spPr>
          <a:ln/>
          <a:extLst>
            <a:ext uri="{FAA26D3D-D897-4be2-8F04-BA451C77F1D7}"/>
          </a:extLst>
        </p:spPr>
      </p:sp>
      <p:sp>
        <p:nvSpPr>
          <p:cNvPr id="1382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C5676B-0E56-4158-BD75-9B2D361EEF23}" type="slidenum">
              <a:rPr lang="en-US" sz="1200" smtClean="0"/>
              <a:pPr/>
              <a:t>59</a:t>
            </a:fld>
            <a:endParaRPr lang="en-US" sz="1200" smtClean="0"/>
          </a:p>
        </p:txBody>
      </p:sp>
      <p:sp>
        <p:nvSpPr>
          <p:cNvPr id="173058" name="Rectangle 2"/>
          <p:cNvSpPr>
            <a:spLocks noGrp="1" noRot="1" noChangeAspect="1" noChangeArrowheads="1" noTextEdit="1"/>
          </p:cNvSpPr>
          <p:nvPr>
            <p:ph type="sldImg"/>
          </p:nvPr>
        </p:nvSpPr>
        <p:spPr>
          <a:ln/>
          <a:extLst>
            <a:ext uri="{FAA26D3D-D897-4be2-8F04-BA451C77F1D7}"/>
          </a:extLst>
        </p:spPr>
      </p:sp>
      <p:sp>
        <p:nvSpPr>
          <p:cNvPr id="1699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BFD62AB-9403-4A2D-8B7C-47378EC03467}" type="slidenum">
              <a:rPr lang="en-US" sz="1200" smtClean="0"/>
              <a:pPr/>
              <a:t>6</a:t>
            </a:fld>
            <a:endParaRPr lang="en-US" sz="1200" smtClean="0"/>
          </a:p>
        </p:txBody>
      </p:sp>
      <p:sp>
        <p:nvSpPr>
          <p:cNvPr id="25602" name="Rectangle 2"/>
          <p:cNvSpPr>
            <a:spLocks noGrp="1" noRot="1" noChangeAspect="1" noChangeArrowheads="1" noTextEdit="1"/>
          </p:cNvSpPr>
          <p:nvPr>
            <p:ph type="sldImg"/>
          </p:nvPr>
        </p:nvSpPr>
        <p:spPr>
          <a:ln/>
          <a:extLst>
            <a:ext uri="{FAA26D3D-D897-4be2-8F04-BA451C77F1D7}"/>
          </a:extLst>
        </p:spPr>
      </p:sp>
      <p:sp>
        <p:nvSpPr>
          <p:cNvPr id="1136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5F0994-47EE-4AA7-99FC-B308D07CC3D6}" type="slidenum">
              <a:rPr lang="en-US" sz="1200" smtClean="0"/>
              <a:pPr/>
              <a:t>60</a:t>
            </a:fld>
            <a:endParaRPr lang="en-US" sz="1200" smtClean="0"/>
          </a:p>
        </p:txBody>
      </p:sp>
      <p:sp>
        <p:nvSpPr>
          <p:cNvPr id="174082" name="Rectangle 2"/>
          <p:cNvSpPr>
            <a:spLocks noGrp="1" noRot="1" noChangeAspect="1" noChangeArrowheads="1" noTextEdit="1"/>
          </p:cNvSpPr>
          <p:nvPr>
            <p:ph type="sldImg"/>
          </p:nvPr>
        </p:nvSpPr>
        <p:spPr>
          <a:ln/>
          <a:extLst>
            <a:ext uri="{FAA26D3D-D897-4be2-8F04-BA451C77F1D7}"/>
          </a:extLst>
        </p:spPr>
      </p:sp>
      <p:sp>
        <p:nvSpPr>
          <p:cNvPr id="1710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AD222E-AE27-4E8E-9B75-2D0774124EEA}" type="slidenum">
              <a:rPr lang="en-US" sz="1200" smtClean="0"/>
              <a:pPr/>
              <a:t>61</a:t>
            </a:fld>
            <a:endParaRPr lang="en-US" sz="1200" smtClean="0"/>
          </a:p>
        </p:txBody>
      </p:sp>
      <p:sp>
        <p:nvSpPr>
          <p:cNvPr id="175106" name="Rectangle 2"/>
          <p:cNvSpPr>
            <a:spLocks noGrp="1" noRot="1" noChangeAspect="1" noChangeArrowheads="1" noTextEdit="1"/>
          </p:cNvSpPr>
          <p:nvPr>
            <p:ph type="sldImg"/>
          </p:nvPr>
        </p:nvSpPr>
        <p:spPr>
          <a:ln/>
          <a:extLst>
            <a:ext uri="{FAA26D3D-D897-4be2-8F04-BA451C77F1D7}"/>
          </a:extLst>
        </p:spPr>
      </p:sp>
      <p:sp>
        <p:nvSpPr>
          <p:cNvPr id="1720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5AA4AB-8B11-4102-B08F-5C42B68CE252}" type="slidenum">
              <a:rPr lang="en-US" sz="1200" smtClean="0"/>
              <a:pPr/>
              <a:t>62</a:t>
            </a:fld>
            <a:endParaRPr lang="en-US" sz="1200" smtClean="0"/>
          </a:p>
        </p:txBody>
      </p:sp>
      <p:sp>
        <p:nvSpPr>
          <p:cNvPr id="136194" name="Rectangle 2"/>
          <p:cNvSpPr>
            <a:spLocks noGrp="1" noRot="1" noChangeAspect="1" noChangeArrowheads="1" noTextEdit="1"/>
          </p:cNvSpPr>
          <p:nvPr>
            <p:ph type="sldImg"/>
          </p:nvPr>
        </p:nvSpPr>
        <p:spPr>
          <a:ln/>
          <a:extLst>
            <a:ext uri="{FAA26D3D-D897-4be2-8F04-BA451C77F1D7}"/>
          </a:extLst>
        </p:spPr>
      </p:sp>
      <p:sp>
        <p:nvSpPr>
          <p:cNvPr id="1321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6B6ABA-FA76-45C6-AA0E-FF1117538BE1}" type="slidenum">
              <a:rPr lang="en-US" sz="1200" smtClean="0"/>
              <a:pPr/>
              <a:t>63</a:t>
            </a:fld>
            <a:endParaRPr lang="en-US" sz="1200" smtClean="0"/>
          </a:p>
        </p:txBody>
      </p:sp>
      <p:sp>
        <p:nvSpPr>
          <p:cNvPr id="137218" name="Rectangle 2"/>
          <p:cNvSpPr>
            <a:spLocks noGrp="1" noRot="1" noChangeAspect="1" noChangeArrowheads="1" noTextEdit="1"/>
          </p:cNvSpPr>
          <p:nvPr>
            <p:ph type="sldImg"/>
          </p:nvPr>
        </p:nvSpPr>
        <p:spPr>
          <a:ln/>
          <a:extLst>
            <a:ext uri="{FAA26D3D-D897-4be2-8F04-BA451C77F1D7}"/>
          </a:extLst>
        </p:spPr>
      </p:sp>
      <p:sp>
        <p:nvSpPr>
          <p:cNvPr id="1331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E6C3FE-3B2D-49D6-9913-0DFCA9A263D6}" type="slidenum">
              <a:rPr lang="en-US" sz="1200" smtClean="0"/>
              <a:pPr/>
              <a:t>64</a:t>
            </a:fld>
            <a:endParaRPr lang="en-US" sz="1200" smtClean="0"/>
          </a:p>
        </p:txBody>
      </p:sp>
      <p:sp>
        <p:nvSpPr>
          <p:cNvPr id="138242" name="Rectangle 2"/>
          <p:cNvSpPr>
            <a:spLocks noGrp="1" noRot="1" noChangeAspect="1" noChangeArrowheads="1" noTextEdit="1"/>
          </p:cNvSpPr>
          <p:nvPr>
            <p:ph type="sldImg"/>
          </p:nvPr>
        </p:nvSpPr>
        <p:spPr>
          <a:ln/>
          <a:extLst>
            <a:ext uri="{FAA26D3D-D897-4be2-8F04-BA451C77F1D7}"/>
          </a:extLst>
        </p:spPr>
      </p:sp>
      <p:sp>
        <p:nvSpPr>
          <p:cNvPr id="1341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E909980-86D3-448A-9A20-514C528F36B3}" type="slidenum">
              <a:rPr lang="en-US" sz="1200" smtClean="0"/>
              <a:pPr/>
              <a:t>65</a:t>
            </a:fld>
            <a:endParaRPr lang="en-US" sz="1200" smtClean="0"/>
          </a:p>
        </p:txBody>
      </p:sp>
      <p:sp>
        <p:nvSpPr>
          <p:cNvPr id="142338" name="Rectangle 2"/>
          <p:cNvSpPr>
            <a:spLocks noGrp="1" noRot="1" noChangeAspect="1" noChangeArrowheads="1" noTextEdit="1"/>
          </p:cNvSpPr>
          <p:nvPr>
            <p:ph type="sldImg"/>
          </p:nvPr>
        </p:nvSpPr>
        <p:spPr>
          <a:ln/>
          <a:extLst>
            <a:ext uri="{FAA26D3D-D897-4be2-8F04-BA451C77F1D7}"/>
          </a:extLst>
        </p:spPr>
      </p:sp>
      <p:sp>
        <p:nvSpPr>
          <p:cNvPr id="1392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5F38841-7BF5-4AF4-929D-5275832196A5}" type="slidenum">
              <a:rPr lang="en-US" sz="1200" smtClean="0"/>
              <a:pPr/>
              <a:t>66</a:t>
            </a:fld>
            <a:endParaRPr lang="en-US" sz="1200" smtClean="0"/>
          </a:p>
        </p:txBody>
      </p:sp>
      <p:sp>
        <p:nvSpPr>
          <p:cNvPr id="143362" name="Rectangle 2"/>
          <p:cNvSpPr>
            <a:spLocks noGrp="1" noRot="1" noChangeAspect="1" noChangeArrowheads="1" noTextEdit="1"/>
          </p:cNvSpPr>
          <p:nvPr>
            <p:ph type="sldImg"/>
          </p:nvPr>
        </p:nvSpPr>
        <p:spPr>
          <a:ln/>
          <a:extLst>
            <a:ext uri="{FAA26D3D-D897-4be2-8F04-BA451C77F1D7}"/>
          </a:extLst>
        </p:spPr>
      </p:sp>
      <p:sp>
        <p:nvSpPr>
          <p:cNvPr id="1402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7C79BFD-63AD-41A7-88C8-2979ECE01A1B}" type="slidenum">
              <a:rPr lang="en-US" sz="1200" smtClean="0"/>
              <a:pPr/>
              <a:t>67</a:t>
            </a:fld>
            <a:endParaRPr lang="en-US" sz="1200" smtClean="0"/>
          </a:p>
        </p:txBody>
      </p:sp>
      <p:sp>
        <p:nvSpPr>
          <p:cNvPr id="144386" name="Rectangle 2"/>
          <p:cNvSpPr>
            <a:spLocks noGrp="1" noRot="1" noChangeAspect="1" noChangeArrowheads="1" noTextEdit="1"/>
          </p:cNvSpPr>
          <p:nvPr>
            <p:ph type="sldImg"/>
          </p:nvPr>
        </p:nvSpPr>
        <p:spPr>
          <a:ln/>
          <a:extLst>
            <a:ext uri="{FAA26D3D-D897-4be2-8F04-BA451C77F1D7}"/>
          </a:extLst>
        </p:spPr>
      </p:sp>
      <p:sp>
        <p:nvSpPr>
          <p:cNvPr id="1413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287EAFD-0035-4AAE-AF51-2069CE0F94CD}" type="slidenum">
              <a:rPr lang="en-US" sz="1200" smtClean="0"/>
              <a:pPr/>
              <a:t>68</a:t>
            </a:fld>
            <a:endParaRPr lang="en-US" sz="1200" smtClean="0"/>
          </a:p>
        </p:txBody>
      </p:sp>
      <p:sp>
        <p:nvSpPr>
          <p:cNvPr id="200706" name="Rectangle 2"/>
          <p:cNvSpPr>
            <a:spLocks noGrp="1" noRot="1" noChangeAspect="1" noChangeArrowheads="1" noTextEdit="1"/>
          </p:cNvSpPr>
          <p:nvPr>
            <p:ph type="sldImg"/>
          </p:nvPr>
        </p:nvSpPr>
        <p:spPr>
          <a:ln/>
          <a:extLst>
            <a:ext uri="{FAA26D3D-D897-4be2-8F04-BA451C77F1D7}"/>
          </a:extLst>
        </p:spPr>
      </p:sp>
      <p:sp>
        <p:nvSpPr>
          <p:cNvPr id="1976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B0C828B-5BB7-4B75-97D2-548A70926037}" type="slidenum">
              <a:rPr lang="en-US" sz="1200" smtClean="0"/>
              <a:pPr/>
              <a:t>69</a:t>
            </a:fld>
            <a:endParaRPr lang="en-US" sz="1200" smtClean="0"/>
          </a:p>
        </p:txBody>
      </p:sp>
      <p:sp>
        <p:nvSpPr>
          <p:cNvPr id="201730" name="Rectangle 2"/>
          <p:cNvSpPr>
            <a:spLocks noGrp="1" noRot="1" noChangeAspect="1" noChangeArrowheads="1" noTextEdit="1"/>
          </p:cNvSpPr>
          <p:nvPr>
            <p:ph type="sldImg"/>
          </p:nvPr>
        </p:nvSpPr>
        <p:spPr>
          <a:ln/>
          <a:extLst>
            <a:ext uri="{FAA26D3D-D897-4be2-8F04-BA451C77F1D7}"/>
          </a:extLst>
        </p:spPr>
      </p:sp>
      <p:sp>
        <p:nvSpPr>
          <p:cNvPr id="1986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F3A3C2F-65AE-43E3-8CEB-A15934157BAE}" type="slidenum">
              <a:rPr lang="en-US" sz="1200" smtClean="0"/>
              <a:pPr/>
              <a:t>7</a:t>
            </a:fld>
            <a:endParaRPr lang="en-US" sz="1200" smtClean="0"/>
          </a:p>
        </p:txBody>
      </p:sp>
      <p:sp>
        <p:nvSpPr>
          <p:cNvPr id="26626" name="Rectangle 2"/>
          <p:cNvSpPr>
            <a:spLocks noGrp="1" noRot="1" noChangeAspect="1" noChangeArrowheads="1" noTextEdit="1"/>
          </p:cNvSpPr>
          <p:nvPr>
            <p:ph type="sldImg"/>
          </p:nvPr>
        </p:nvSpPr>
        <p:spPr>
          <a:ln/>
          <a:extLst>
            <a:ext uri="{FAA26D3D-D897-4be2-8F04-BA451C77F1D7}"/>
          </a:extLst>
        </p:spPr>
      </p:sp>
      <p:sp>
        <p:nvSpPr>
          <p:cNvPr id="1146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70615B0-4179-477A-A31A-EBA7BB992F58}" type="slidenum">
              <a:rPr lang="en-US" sz="1200" smtClean="0"/>
              <a:pPr/>
              <a:t>70</a:t>
            </a:fld>
            <a:endParaRPr lang="en-US" sz="1200" smtClean="0"/>
          </a:p>
        </p:txBody>
      </p:sp>
      <p:sp>
        <p:nvSpPr>
          <p:cNvPr id="202754" name="Rectangle 2"/>
          <p:cNvSpPr>
            <a:spLocks noGrp="1" noRot="1" noChangeAspect="1" noChangeArrowheads="1" noTextEdit="1"/>
          </p:cNvSpPr>
          <p:nvPr>
            <p:ph type="sldImg"/>
          </p:nvPr>
        </p:nvSpPr>
        <p:spPr>
          <a:ln/>
          <a:extLst>
            <a:ext uri="{FAA26D3D-D897-4be2-8F04-BA451C77F1D7}"/>
          </a:extLst>
        </p:spPr>
      </p:sp>
      <p:sp>
        <p:nvSpPr>
          <p:cNvPr id="1996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8AAA2BC-CD73-42F1-B51C-1EB0B93C75DC}" type="slidenum">
              <a:rPr lang="en-US" sz="1200" smtClean="0"/>
              <a:pPr/>
              <a:t>71</a:t>
            </a:fld>
            <a:endParaRPr lang="en-US" sz="1200" smtClean="0"/>
          </a:p>
        </p:txBody>
      </p:sp>
      <p:sp>
        <p:nvSpPr>
          <p:cNvPr id="197634" name="Rectangle 2"/>
          <p:cNvSpPr>
            <a:spLocks noGrp="1" noRot="1" noChangeAspect="1" noChangeArrowheads="1" noTextEdit="1"/>
          </p:cNvSpPr>
          <p:nvPr>
            <p:ph type="sldImg"/>
          </p:nvPr>
        </p:nvSpPr>
        <p:spPr>
          <a:ln/>
          <a:extLst>
            <a:ext uri="{FAA26D3D-D897-4be2-8F04-BA451C77F1D7}"/>
          </a:extLst>
        </p:spPr>
      </p:sp>
      <p:sp>
        <p:nvSpPr>
          <p:cNvPr id="1945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A924132-6266-4F09-8FE7-07A676C5D395}" type="slidenum">
              <a:rPr lang="en-US" sz="1200" smtClean="0"/>
              <a:pPr/>
              <a:t>72</a:t>
            </a:fld>
            <a:endParaRPr lang="en-US" sz="1200" smtClean="0"/>
          </a:p>
        </p:txBody>
      </p:sp>
      <p:sp>
        <p:nvSpPr>
          <p:cNvPr id="198658" name="Rectangle 2"/>
          <p:cNvSpPr>
            <a:spLocks noGrp="1" noRot="1" noChangeAspect="1" noChangeArrowheads="1" noTextEdit="1"/>
          </p:cNvSpPr>
          <p:nvPr>
            <p:ph type="sldImg"/>
          </p:nvPr>
        </p:nvSpPr>
        <p:spPr>
          <a:ln/>
          <a:extLst>
            <a:ext uri="{FAA26D3D-D897-4be2-8F04-BA451C77F1D7}"/>
          </a:extLst>
        </p:spPr>
      </p:sp>
      <p:sp>
        <p:nvSpPr>
          <p:cNvPr id="1955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D38A07D-B8C8-4E57-AB3A-AA03C9531465}" type="slidenum">
              <a:rPr lang="en-US" sz="1200" smtClean="0"/>
              <a:pPr/>
              <a:t>73</a:t>
            </a:fld>
            <a:endParaRPr lang="en-US" sz="1200" smtClean="0"/>
          </a:p>
        </p:txBody>
      </p:sp>
      <p:sp>
        <p:nvSpPr>
          <p:cNvPr id="199682" name="Rectangle 2"/>
          <p:cNvSpPr>
            <a:spLocks noGrp="1" noRot="1" noChangeAspect="1" noChangeArrowheads="1" noTextEdit="1"/>
          </p:cNvSpPr>
          <p:nvPr>
            <p:ph type="sldImg"/>
          </p:nvPr>
        </p:nvSpPr>
        <p:spPr>
          <a:ln/>
          <a:extLst>
            <a:ext uri="{FAA26D3D-D897-4be2-8F04-BA451C77F1D7}"/>
          </a:extLst>
        </p:spPr>
      </p:sp>
      <p:sp>
        <p:nvSpPr>
          <p:cNvPr id="1966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74</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EA2F960-30C5-41BC-A491-D7EC7027F1C2}" type="slidenum">
              <a:rPr lang="en-US" sz="1200" smtClean="0"/>
              <a:pPr/>
              <a:t>75</a:t>
            </a:fld>
            <a:endParaRPr lang="en-US" sz="1200" smtClean="0"/>
          </a:p>
        </p:txBody>
      </p:sp>
      <p:sp>
        <p:nvSpPr>
          <p:cNvPr id="209922" name="Rectangle 2"/>
          <p:cNvSpPr>
            <a:spLocks noGrp="1" noRot="1" noChangeAspect="1" noChangeArrowheads="1" noTextEdit="1"/>
          </p:cNvSpPr>
          <p:nvPr>
            <p:ph type="sldImg"/>
          </p:nvPr>
        </p:nvSpPr>
        <p:spPr>
          <a:ln/>
          <a:extLst>
            <a:ext uri="{FAA26D3D-D897-4be2-8F04-BA451C77F1D7}"/>
          </a:extLst>
        </p:spPr>
      </p:sp>
      <p:sp>
        <p:nvSpPr>
          <p:cNvPr id="2068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767D13-1993-43E0-AE63-827D568A4DC0}" type="slidenum">
              <a:rPr lang="en-US" sz="1200" smtClean="0"/>
              <a:pPr/>
              <a:t>76</a:t>
            </a:fld>
            <a:endParaRPr lang="en-US" sz="1200" smtClean="0"/>
          </a:p>
        </p:txBody>
      </p:sp>
      <p:sp>
        <p:nvSpPr>
          <p:cNvPr id="210946" name="Rectangle 2"/>
          <p:cNvSpPr>
            <a:spLocks noGrp="1" noRot="1" noChangeAspect="1" noChangeArrowheads="1" noTextEdit="1"/>
          </p:cNvSpPr>
          <p:nvPr>
            <p:ph type="sldImg"/>
          </p:nvPr>
        </p:nvSpPr>
        <p:spPr>
          <a:ln/>
          <a:extLst>
            <a:ext uri="{FAA26D3D-D897-4be2-8F04-BA451C77F1D7}"/>
          </a:extLst>
        </p:spPr>
      </p:sp>
      <p:sp>
        <p:nvSpPr>
          <p:cNvPr id="2078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6A84810-9C4C-4BB6-A9E4-A2937F1EF12A}" type="slidenum">
              <a:rPr lang="en-US" sz="1200" smtClean="0"/>
              <a:pPr/>
              <a:t>77</a:t>
            </a:fld>
            <a:endParaRPr lang="en-US" sz="1200" smtClean="0"/>
          </a:p>
        </p:txBody>
      </p:sp>
      <p:sp>
        <p:nvSpPr>
          <p:cNvPr id="211970" name="Rectangle 2"/>
          <p:cNvSpPr>
            <a:spLocks noGrp="1" noRot="1" noChangeAspect="1" noChangeArrowheads="1" noTextEdit="1"/>
          </p:cNvSpPr>
          <p:nvPr>
            <p:ph type="sldImg"/>
          </p:nvPr>
        </p:nvSpPr>
        <p:spPr>
          <a:ln/>
          <a:extLst>
            <a:ext uri="{FAA26D3D-D897-4be2-8F04-BA451C77F1D7}"/>
          </a:extLst>
        </p:spPr>
      </p:sp>
      <p:sp>
        <p:nvSpPr>
          <p:cNvPr id="2089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CB759B-35D9-450F-A5C3-E23305E6E9FC}" type="slidenum">
              <a:rPr lang="en-US" sz="1200" smtClean="0"/>
              <a:pPr/>
              <a:t>78</a:t>
            </a:fld>
            <a:endParaRPr lang="en-US" sz="1200" smtClean="0"/>
          </a:p>
        </p:txBody>
      </p:sp>
      <p:sp>
        <p:nvSpPr>
          <p:cNvPr id="206850" name="Rectangle 2"/>
          <p:cNvSpPr>
            <a:spLocks noGrp="1" noRot="1" noChangeAspect="1" noChangeArrowheads="1" noTextEdit="1"/>
          </p:cNvSpPr>
          <p:nvPr>
            <p:ph type="sldImg"/>
          </p:nvPr>
        </p:nvSpPr>
        <p:spPr>
          <a:ln/>
          <a:extLst>
            <a:ext uri="{FAA26D3D-D897-4be2-8F04-BA451C77F1D7}"/>
          </a:extLst>
        </p:spPr>
      </p:sp>
      <p:sp>
        <p:nvSpPr>
          <p:cNvPr id="2037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C19866-3C8E-489F-8F5C-85F50F348B53}" type="slidenum">
              <a:rPr lang="en-US" sz="1200" smtClean="0"/>
              <a:pPr/>
              <a:t>79</a:t>
            </a:fld>
            <a:endParaRPr lang="en-US" sz="1200" smtClean="0"/>
          </a:p>
        </p:txBody>
      </p:sp>
      <p:sp>
        <p:nvSpPr>
          <p:cNvPr id="207874" name="Rectangle 2"/>
          <p:cNvSpPr>
            <a:spLocks noGrp="1" noRot="1" noChangeAspect="1" noChangeArrowheads="1" noTextEdit="1"/>
          </p:cNvSpPr>
          <p:nvPr>
            <p:ph type="sldImg"/>
          </p:nvPr>
        </p:nvSpPr>
        <p:spPr>
          <a:ln/>
          <a:extLst>
            <a:ext uri="{FAA26D3D-D897-4be2-8F04-BA451C77F1D7}"/>
          </a:extLst>
        </p:spPr>
      </p:sp>
      <p:sp>
        <p:nvSpPr>
          <p:cNvPr id="2048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379AD55-D134-4F16-951A-E20A0F7ED5B6}" type="slidenum">
              <a:rPr lang="en-US" sz="1200" smtClean="0"/>
              <a:pPr/>
              <a:t>8</a:t>
            </a:fld>
            <a:endParaRPr lang="en-US" sz="1200" smtClean="0"/>
          </a:p>
        </p:txBody>
      </p:sp>
      <p:sp>
        <p:nvSpPr>
          <p:cNvPr id="27650" name="Rectangle 2"/>
          <p:cNvSpPr>
            <a:spLocks noGrp="1" noRot="1" noChangeAspect="1" noChangeArrowheads="1" noTextEdit="1"/>
          </p:cNvSpPr>
          <p:nvPr>
            <p:ph type="sldImg"/>
          </p:nvPr>
        </p:nvSpPr>
        <p:spPr>
          <a:ln/>
          <a:extLst>
            <a:ext uri="{FAA26D3D-D897-4be2-8F04-BA451C77F1D7}"/>
          </a:extLst>
        </p:spPr>
      </p:sp>
      <p:sp>
        <p:nvSpPr>
          <p:cNvPr id="1157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5293DC-E724-4156-80BC-4BC33C91E8A0}" type="slidenum">
              <a:rPr lang="en-US" sz="1200" smtClean="0"/>
              <a:pPr/>
              <a:t>80</a:t>
            </a:fld>
            <a:endParaRPr lang="en-US" sz="1200" smtClean="0"/>
          </a:p>
        </p:txBody>
      </p:sp>
      <p:sp>
        <p:nvSpPr>
          <p:cNvPr id="208898" name="Rectangle 2"/>
          <p:cNvSpPr>
            <a:spLocks noGrp="1" noRot="1" noChangeAspect="1" noChangeArrowheads="1" noTextEdit="1"/>
          </p:cNvSpPr>
          <p:nvPr>
            <p:ph type="sldImg"/>
          </p:nvPr>
        </p:nvSpPr>
        <p:spPr>
          <a:ln/>
          <a:extLst>
            <a:ext uri="{FAA26D3D-D897-4be2-8F04-BA451C77F1D7}"/>
          </a:extLst>
        </p:spPr>
      </p:sp>
      <p:sp>
        <p:nvSpPr>
          <p:cNvPr id="2058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B2C0BDC-D1B8-4308-AFC4-F5EC41339891}" type="slidenum">
              <a:rPr lang="en-US" sz="1200" smtClean="0"/>
              <a:pPr/>
              <a:t>81</a:t>
            </a:fld>
            <a:endParaRPr 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607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3ACC3BE-86CC-4736-953A-D610E3010DA5}" type="slidenum">
              <a:rPr lang="en-US" sz="1200" smtClean="0"/>
              <a:pPr/>
              <a:t>82</a:t>
            </a:fld>
            <a:endParaRPr lang="en-US" sz="1200" smtClean="0"/>
          </a:p>
        </p:txBody>
      </p:sp>
      <p:sp>
        <p:nvSpPr>
          <p:cNvPr id="164866" name="Rectangle 2"/>
          <p:cNvSpPr>
            <a:spLocks noGrp="1" noRot="1" noChangeAspect="1" noChangeArrowheads="1" noTextEdit="1"/>
          </p:cNvSpPr>
          <p:nvPr>
            <p:ph type="sldImg"/>
          </p:nvPr>
        </p:nvSpPr>
        <p:spPr>
          <a:ln/>
          <a:extLst>
            <a:ext uri="{FAA26D3D-D897-4be2-8F04-BA451C77F1D7}"/>
          </a:extLst>
        </p:spPr>
      </p:sp>
      <p:sp>
        <p:nvSpPr>
          <p:cNvPr id="161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5171C65-78DF-42DF-8705-D0E3EBA11514}" type="slidenum">
              <a:rPr lang="en-US" sz="1200" smtClean="0"/>
              <a:pPr/>
              <a:t>83</a:t>
            </a:fld>
            <a:endParaRPr lang="en-US" sz="1200" smtClean="0"/>
          </a:p>
        </p:txBody>
      </p:sp>
      <p:sp>
        <p:nvSpPr>
          <p:cNvPr id="165890" name="Rectangle 2"/>
          <p:cNvSpPr>
            <a:spLocks noGrp="1" noRot="1" noChangeAspect="1" noChangeArrowheads="1" noTextEdit="1"/>
          </p:cNvSpPr>
          <p:nvPr>
            <p:ph type="sldImg"/>
          </p:nvPr>
        </p:nvSpPr>
        <p:spPr>
          <a:ln/>
          <a:extLst>
            <a:ext uri="{FAA26D3D-D897-4be2-8F04-BA451C77F1D7}"/>
          </a:extLst>
        </p:spPr>
      </p:sp>
      <p:sp>
        <p:nvSpPr>
          <p:cNvPr id="1628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46B1A0-5599-4CAD-A9D4-63F052868A5E}" type="slidenum">
              <a:rPr lang="en-US" sz="1200" smtClean="0"/>
              <a:pPr/>
              <a:t>84</a:t>
            </a:fld>
            <a:endParaRPr lang="en-US" sz="1200" smtClean="0"/>
          </a:p>
        </p:txBody>
      </p:sp>
      <p:sp>
        <p:nvSpPr>
          <p:cNvPr id="160770" name="Rectangle 2"/>
          <p:cNvSpPr>
            <a:spLocks noGrp="1" noRot="1" noChangeAspect="1" noChangeArrowheads="1" noTextEdit="1"/>
          </p:cNvSpPr>
          <p:nvPr>
            <p:ph type="sldImg"/>
          </p:nvPr>
        </p:nvSpPr>
        <p:spPr>
          <a:ln/>
          <a:extLst>
            <a:ext uri="{FAA26D3D-D897-4be2-8F04-BA451C77F1D7}"/>
          </a:extLst>
        </p:spPr>
      </p:sp>
      <p:sp>
        <p:nvSpPr>
          <p:cNvPr id="1577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D53923-B46A-49C9-A52E-B023910D5F1E}" type="slidenum">
              <a:rPr lang="en-US" sz="1200" smtClean="0"/>
              <a:pPr/>
              <a:t>85</a:t>
            </a:fld>
            <a:endParaRPr lang="en-US" sz="1200" smtClean="0"/>
          </a:p>
        </p:txBody>
      </p:sp>
      <p:sp>
        <p:nvSpPr>
          <p:cNvPr id="161794" name="Rectangle 2"/>
          <p:cNvSpPr>
            <a:spLocks noGrp="1" noRot="1" noChangeAspect="1" noChangeArrowheads="1" noTextEdit="1"/>
          </p:cNvSpPr>
          <p:nvPr>
            <p:ph type="sldImg"/>
          </p:nvPr>
        </p:nvSpPr>
        <p:spPr>
          <a:ln/>
          <a:extLst>
            <a:ext uri="{FAA26D3D-D897-4be2-8F04-BA451C77F1D7}"/>
          </a:extLst>
        </p:spPr>
      </p:sp>
      <p:sp>
        <p:nvSpPr>
          <p:cNvPr id="1587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FE34860-70A4-48CA-B1FF-1F208D764109}" type="slidenum">
              <a:rPr lang="en-US" sz="1200" smtClean="0"/>
              <a:pPr/>
              <a:t>86</a:t>
            </a:fld>
            <a:endParaRPr lang="en-US" sz="1200" smtClean="0"/>
          </a:p>
        </p:txBody>
      </p:sp>
      <p:sp>
        <p:nvSpPr>
          <p:cNvPr id="162818" name="Rectangle 2"/>
          <p:cNvSpPr>
            <a:spLocks noGrp="1" noRot="1" noChangeAspect="1" noChangeArrowheads="1" noTextEdit="1"/>
          </p:cNvSpPr>
          <p:nvPr>
            <p:ph type="sldImg"/>
          </p:nvPr>
        </p:nvSpPr>
        <p:spPr>
          <a:ln/>
          <a:extLst>
            <a:ext uri="{FAA26D3D-D897-4be2-8F04-BA451C77F1D7}"/>
          </a:extLst>
        </p:spPr>
      </p:sp>
      <p:sp>
        <p:nvSpPr>
          <p:cNvPr id="1597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26BD56-2065-4E41-A10F-FE95DF9338F4}" type="slidenum">
              <a:rPr lang="en-US" sz="1200" smtClean="0"/>
              <a:pPr/>
              <a:t>87</a:t>
            </a:fld>
            <a:endParaRPr lang="en-US" sz="1200" smtClean="0"/>
          </a:p>
        </p:txBody>
      </p:sp>
      <p:sp>
        <p:nvSpPr>
          <p:cNvPr id="185346" name="Rectangle 2"/>
          <p:cNvSpPr>
            <a:spLocks noGrp="1" noRot="1" noChangeAspect="1" noChangeArrowheads="1" noTextEdit="1"/>
          </p:cNvSpPr>
          <p:nvPr>
            <p:ph type="sldImg"/>
          </p:nvPr>
        </p:nvSpPr>
        <p:spPr>
          <a:ln/>
          <a:extLst>
            <a:ext uri="{FAA26D3D-D897-4be2-8F04-BA451C77F1D7}"/>
          </a:extLst>
        </p:spPr>
      </p:sp>
      <p:sp>
        <p:nvSpPr>
          <p:cNvPr id="1822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188C064-FB0F-4D79-B753-1BB380A22DB2}" type="slidenum">
              <a:rPr lang="en-US" sz="1200" smtClean="0"/>
              <a:pPr/>
              <a:t>88</a:t>
            </a:fld>
            <a:endParaRPr lang="en-US" sz="1200" smtClean="0"/>
          </a:p>
        </p:txBody>
      </p:sp>
      <p:sp>
        <p:nvSpPr>
          <p:cNvPr id="186370" name="Rectangle 2"/>
          <p:cNvSpPr>
            <a:spLocks noGrp="1" noRot="1" noChangeAspect="1" noChangeArrowheads="1" noTextEdit="1"/>
          </p:cNvSpPr>
          <p:nvPr>
            <p:ph type="sldImg"/>
          </p:nvPr>
        </p:nvSpPr>
        <p:spPr>
          <a:ln/>
          <a:extLst>
            <a:ext uri="{FAA26D3D-D897-4be2-8F04-BA451C77F1D7}"/>
          </a:extLst>
        </p:spPr>
      </p:sp>
      <p:sp>
        <p:nvSpPr>
          <p:cNvPr id="1833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1585839-6619-43F5-8F9D-FC3B05EA50B8}" type="slidenum">
              <a:rPr lang="en-US" sz="1200" smtClean="0"/>
              <a:pPr/>
              <a:t>89</a:t>
            </a:fld>
            <a:endParaRPr lang="en-US" sz="1200" smtClean="0"/>
          </a:p>
        </p:txBody>
      </p:sp>
      <p:sp>
        <p:nvSpPr>
          <p:cNvPr id="187394" name="Rectangle 2"/>
          <p:cNvSpPr>
            <a:spLocks noGrp="1" noRot="1" noChangeAspect="1" noChangeArrowheads="1" noTextEdit="1"/>
          </p:cNvSpPr>
          <p:nvPr>
            <p:ph type="sldImg"/>
          </p:nvPr>
        </p:nvSpPr>
        <p:spPr>
          <a:ln/>
          <a:extLst>
            <a:ext uri="{FAA26D3D-D897-4be2-8F04-BA451C77F1D7}"/>
          </a:extLst>
        </p:spPr>
      </p:sp>
      <p:sp>
        <p:nvSpPr>
          <p:cNvPr id="1843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C5676B-0E56-4158-BD75-9B2D361EEF23}" type="slidenum">
              <a:rPr lang="en-US" sz="1200" smtClean="0"/>
              <a:pPr/>
              <a:t>9</a:t>
            </a:fld>
            <a:endParaRPr lang="en-US" sz="1200" smtClean="0"/>
          </a:p>
        </p:txBody>
      </p:sp>
      <p:sp>
        <p:nvSpPr>
          <p:cNvPr id="173058" name="Rectangle 2"/>
          <p:cNvSpPr>
            <a:spLocks noGrp="1" noRot="1" noChangeAspect="1" noChangeArrowheads="1" noTextEdit="1"/>
          </p:cNvSpPr>
          <p:nvPr>
            <p:ph type="sldImg"/>
          </p:nvPr>
        </p:nvSpPr>
        <p:spPr>
          <a:ln/>
          <a:extLst>
            <a:ext uri="{FAA26D3D-D897-4be2-8F04-BA451C77F1D7}"/>
          </a:extLst>
        </p:spPr>
      </p:sp>
      <p:sp>
        <p:nvSpPr>
          <p:cNvPr id="1699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2CA6B71-F01E-4E77-8627-E9B097963853}" type="slidenum">
              <a:rPr lang="en-US" sz="1200" smtClean="0"/>
              <a:pPr/>
              <a:t>90</a:t>
            </a:fld>
            <a:endParaRPr lang="en-US" sz="1200" smtClean="0"/>
          </a:p>
        </p:txBody>
      </p:sp>
      <p:sp>
        <p:nvSpPr>
          <p:cNvPr id="179202" name="Rectangle 2"/>
          <p:cNvSpPr>
            <a:spLocks noGrp="1" noRot="1" noChangeAspect="1" noChangeArrowheads="1" noTextEdit="1"/>
          </p:cNvSpPr>
          <p:nvPr>
            <p:ph type="sldImg"/>
          </p:nvPr>
        </p:nvSpPr>
        <p:spPr>
          <a:ln/>
          <a:extLst>
            <a:ext uri="{FAA26D3D-D897-4be2-8F04-BA451C77F1D7}"/>
          </a:extLst>
        </p:spPr>
      </p:sp>
      <p:sp>
        <p:nvSpPr>
          <p:cNvPr id="1761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DA629B-A599-4E30-AA68-B6BF4B476D75}" type="slidenum">
              <a:rPr lang="en-US" sz="1200" smtClean="0"/>
              <a:pPr/>
              <a:t>91</a:t>
            </a:fld>
            <a:endParaRPr lang="en-US" sz="1200" smtClean="0"/>
          </a:p>
        </p:txBody>
      </p:sp>
      <p:sp>
        <p:nvSpPr>
          <p:cNvPr id="180226" name="Rectangle 2"/>
          <p:cNvSpPr>
            <a:spLocks noGrp="1" noRot="1" noChangeAspect="1" noChangeArrowheads="1" noTextEdit="1"/>
          </p:cNvSpPr>
          <p:nvPr>
            <p:ph type="sldImg"/>
          </p:nvPr>
        </p:nvSpPr>
        <p:spPr>
          <a:ln/>
          <a:extLst>
            <a:ext uri="{FAA26D3D-D897-4be2-8F04-BA451C77F1D7}"/>
          </a:extLst>
        </p:spPr>
      </p:sp>
      <p:sp>
        <p:nvSpPr>
          <p:cNvPr id="1771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DD75C4-AC12-4A54-A373-53CA46C0703C}" type="slidenum">
              <a:rPr lang="en-US" sz="1200" smtClean="0"/>
              <a:pPr/>
              <a:t>92</a:t>
            </a:fld>
            <a:endParaRPr lang="en-US" sz="1200" smtClean="0"/>
          </a:p>
        </p:txBody>
      </p:sp>
      <p:sp>
        <p:nvSpPr>
          <p:cNvPr id="181250" name="Rectangle 2"/>
          <p:cNvSpPr>
            <a:spLocks noGrp="1" noRot="1" noChangeAspect="1" noChangeArrowheads="1" noTextEdit="1"/>
          </p:cNvSpPr>
          <p:nvPr>
            <p:ph type="sldImg"/>
          </p:nvPr>
        </p:nvSpPr>
        <p:spPr>
          <a:ln/>
          <a:extLst>
            <a:ext uri="{FAA26D3D-D897-4be2-8F04-BA451C77F1D7}"/>
          </a:extLst>
        </p:spPr>
      </p:sp>
      <p:sp>
        <p:nvSpPr>
          <p:cNvPr id="1781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574558-4307-4072-AD91-4044CAF75FF2}" type="slidenum">
              <a:rPr lang="en-US" sz="1200" smtClean="0"/>
              <a:pPr/>
              <a:t>93</a:t>
            </a:fld>
            <a:endParaRPr lang="en-US" sz="1200" smtClean="0"/>
          </a:p>
        </p:txBody>
      </p:sp>
      <p:sp>
        <p:nvSpPr>
          <p:cNvPr id="176130" name="Rectangle 2"/>
          <p:cNvSpPr>
            <a:spLocks noGrp="1" noRot="1" noChangeAspect="1" noChangeArrowheads="1" noTextEdit="1"/>
          </p:cNvSpPr>
          <p:nvPr>
            <p:ph type="sldImg"/>
          </p:nvPr>
        </p:nvSpPr>
        <p:spPr>
          <a:ln/>
          <a:extLst>
            <a:ext uri="{FAA26D3D-D897-4be2-8F04-BA451C77F1D7}"/>
          </a:extLst>
        </p:spPr>
      </p:sp>
      <p:sp>
        <p:nvSpPr>
          <p:cNvPr id="1730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D027B48-578F-43B9-BED0-DCDFB25CBEB9}" type="slidenum">
              <a:rPr lang="en-US" sz="1200" smtClean="0"/>
              <a:pPr/>
              <a:t>94</a:t>
            </a:fld>
            <a:endParaRPr lang="en-US" sz="1200" smtClean="0"/>
          </a:p>
        </p:txBody>
      </p:sp>
      <p:sp>
        <p:nvSpPr>
          <p:cNvPr id="177154" name="Rectangle 2"/>
          <p:cNvSpPr>
            <a:spLocks noGrp="1" noRot="1" noChangeAspect="1" noChangeArrowheads="1" noTextEdit="1"/>
          </p:cNvSpPr>
          <p:nvPr>
            <p:ph type="sldImg"/>
          </p:nvPr>
        </p:nvSpPr>
        <p:spPr>
          <a:ln/>
          <a:extLst>
            <a:ext uri="{FAA26D3D-D897-4be2-8F04-BA451C77F1D7}"/>
          </a:extLst>
        </p:spPr>
      </p:sp>
      <p:sp>
        <p:nvSpPr>
          <p:cNvPr id="1740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BBFD085-EF68-4850-84D1-364244A0BFD0}" type="slidenum">
              <a:rPr lang="en-US" sz="1200" smtClean="0"/>
              <a:pPr/>
              <a:t>95</a:t>
            </a:fld>
            <a:endParaRPr lang="en-US" sz="1200" smtClean="0"/>
          </a:p>
        </p:txBody>
      </p:sp>
      <p:sp>
        <p:nvSpPr>
          <p:cNvPr id="178178" name="Rectangle 2"/>
          <p:cNvSpPr>
            <a:spLocks noGrp="1" noRot="1" noChangeAspect="1" noChangeArrowheads="1" noTextEdit="1"/>
          </p:cNvSpPr>
          <p:nvPr>
            <p:ph type="sldImg"/>
          </p:nvPr>
        </p:nvSpPr>
        <p:spPr>
          <a:ln/>
          <a:extLst>
            <a:ext uri="{FAA26D3D-D897-4be2-8F04-BA451C77F1D7}"/>
          </a:extLst>
        </p:spPr>
      </p:sp>
      <p:sp>
        <p:nvSpPr>
          <p:cNvPr id="1751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AE698-C9E9-4CF8-AAE3-94203FD4FFF1}" type="slidenum">
              <a:rPr lang="en-US" sz="1200" smtClean="0"/>
              <a:pPr/>
              <a:t>96</a:t>
            </a:fld>
            <a:endParaRPr lang="en-US" sz="1200" smtClean="0"/>
          </a:p>
        </p:txBody>
      </p:sp>
      <p:sp>
        <p:nvSpPr>
          <p:cNvPr id="169986" name="Rectangle 2"/>
          <p:cNvSpPr>
            <a:spLocks noGrp="1" noRot="1" noChangeAspect="1" noChangeArrowheads="1" noTextEdit="1"/>
          </p:cNvSpPr>
          <p:nvPr>
            <p:ph type="sldImg"/>
          </p:nvPr>
        </p:nvSpPr>
        <p:spPr>
          <a:ln/>
          <a:extLst>
            <a:ext uri="{FAA26D3D-D897-4be2-8F04-BA451C77F1D7}"/>
          </a:extLst>
        </p:spPr>
      </p:sp>
      <p:sp>
        <p:nvSpPr>
          <p:cNvPr id="1669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49DA43-CAB6-4506-93A8-72C401E4AAB7}" type="slidenum">
              <a:rPr lang="en-US" sz="1200" smtClean="0"/>
              <a:pPr/>
              <a:t>97</a:t>
            </a:fld>
            <a:endParaRPr lang="en-US" sz="1200" smtClean="0"/>
          </a:p>
        </p:txBody>
      </p:sp>
      <p:sp>
        <p:nvSpPr>
          <p:cNvPr id="171010" name="Rectangle 2"/>
          <p:cNvSpPr>
            <a:spLocks noGrp="1" noRot="1" noChangeAspect="1" noChangeArrowheads="1" noTextEdit="1"/>
          </p:cNvSpPr>
          <p:nvPr>
            <p:ph type="sldImg"/>
          </p:nvPr>
        </p:nvSpPr>
        <p:spPr>
          <a:ln/>
          <a:extLst>
            <a:ext uri="{FAA26D3D-D897-4be2-8F04-BA451C77F1D7}"/>
          </a:extLst>
        </p:spPr>
      </p:sp>
      <p:sp>
        <p:nvSpPr>
          <p:cNvPr id="1679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520550F-67AC-4729-AD44-BBD9D52DB7ED}" type="slidenum">
              <a:rPr lang="en-US" sz="1200" smtClean="0"/>
              <a:pPr/>
              <a:t>98</a:t>
            </a:fld>
            <a:endParaRPr lang="en-US" sz="1200" smtClean="0"/>
          </a:p>
        </p:txBody>
      </p:sp>
      <p:sp>
        <p:nvSpPr>
          <p:cNvPr id="172034" name="Rectangle 2"/>
          <p:cNvSpPr>
            <a:spLocks noGrp="1" noRot="1" noChangeAspect="1" noChangeArrowheads="1" noTextEdit="1"/>
          </p:cNvSpPr>
          <p:nvPr>
            <p:ph type="sldImg"/>
          </p:nvPr>
        </p:nvSpPr>
        <p:spPr>
          <a:ln/>
          <a:extLst>
            <a:ext uri="{FAA26D3D-D897-4be2-8F04-BA451C77F1D7}"/>
          </a:extLst>
        </p:spPr>
      </p:sp>
      <p:sp>
        <p:nvSpPr>
          <p:cNvPr id="1689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9B6323B-D406-4230-BBE9-A18264E3B7AD}" type="slidenum">
              <a:rPr lang="en-US" sz="1200" smtClean="0"/>
              <a:pPr/>
              <a:t>99</a:t>
            </a:fld>
            <a:endParaRPr lang="en-US" sz="1200" smtClean="0"/>
          </a:p>
        </p:txBody>
      </p:sp>
      <p:sp>
        <p:nvSpPr>
          <p:cNvPr id="188418" name="Rectangle 2"/>
          <p:cNvSpPr>
            <a:spLocks noGrp="1" noRot="1" noChangeAspect="1" noChangeArrowheads="1" noTextEdit="1"/>
          </p:cNvSpPr>
          <p:nvPr>
            <p:ph type="sldImg"/>
          </p:nvPr>
        </p:nvSpPr>
        <p:spPr>
          <a:ln/>
          <a:extLst>
            <a:ext uri="{FAA26D3D-D897-4be2-8F04-BA451C77F1D7}"/>
          </a:extLst>
        </p:spPr>
      </p:sp>
      <p:sp>
        <p:nvSpPr>
          <p:cNvPr id="1853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741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35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17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90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438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91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1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332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98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231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22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6">
                <a:lumMod val="40000"/>
                <a:lumOff val="60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000">
          <a:solidFill>
            <a:srgbClr val="000000"/>
          </a:solidFill>
          <a:latin typeface="+mj-lt"/>
          <a:ea typeface="+mj-ea"/>
          <a:cs typeface="+mj-cs"/>
        </a:defRPr>
      </a:lvl1pPr>
      <a:lvl2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5pPr>
      <a:lvl6pPr marL="457200" algn="ctr" rtl="0" fontAlgn="base">
        <a:spcBef>
          <a:spcPct val="0"/>
        </a:spcBef>
        <a:spcAft>
          <a:spcPct val="0"/>
        </a:spcAft>
        <a:defRPr sz="5000">
          <a:solidFill>
            <a:srgbClr val="000000"/>
          </a:solidFill>
          <a:latin typeface="Arial" charset="0"/>
          <a:ea typeface="ＭＳ Ｐゴシック" charset="0"/>
          <a:cs typeface="ＭＳ Ｐゴシック" charset="0"/>
        </a:defRPr>
      </a:lvl6pPr>
      <a:lvl7pPr marL="914400" algn="ctr" rtl="0" fontAlgn="base">
        <a:spcBef>
          <a:spcPct val="0"/>
        </a:spcBef>
        <a:spcAft>
          <a:spcPct val="0"/>
        </a:spcAft>
        <a:defRPr sz="5000">
          <a:solidFill>
            <a:srgbClr val="000000"/>
          </a:solidFill>
          <a:latin typeface="Arial" charset="0"/>
          <a:ea typeface="ＭＳ Ｐゴシック" charset="0"/>
          <a:cs typeface="ＭＳ Ｐゴシック" charset="0"/>
        </a:defRPr>
      </a:lvl7pPr>
      <a:lvl8pPr marL="1371600" algn="ctr" rtl="0" fontAlgn="base">
        <a:spcBef>
          <a:spcPct val="0"/>
        </a:spcBef>
        <a:spcAft>
          <a:spcPct val="0"/>
        </a:spcAft>
        <a:defRPr sz="5000">
          <a:solidFill>
            <a:srgbClr val="000000"/>
          </a:solidFill>
          <a:latin typeface="Arial" charset="0"/>
          <a:ea typeface="ＭＳ Ｐゴシック" charset="0"/>
          <a:cs typeface="ＭＳ Ｐゴシック" charset="0"/>
        </a:defRPr>
      </a:lvl8pPr>
      <a:lvl9pPr marL="1828800" algn="ctr" rtl="0" fontAlgn="base">
        <a:spcBef>
          <a:spcPct val="0"/>
        </a:spcBef>
        <a:spcAft>
          <a:spcPct val="0"/>
        </a:spcAft>
        <a:defRPr sz="5000">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21.xml"/><Relationship Id="rId18" Type="http://schemas.openxmlformats.org/officeDocument/2006/relationships/slide" Target="slide16.xml"/><Relationship Id="rId26" Type="http://schemas.openxmlformats.org/officeDocument/2006/relationships/slide" Target="slide40.xml"/><Relationship Id="rId39" Type="http://schemas.openxmlformats.org/officeDocument/2006/relationships/slide" Target="slide78.xml"/><Relationship Id="rId3" Type="http://schemas.openxmlformats.org/officeDocument/2006/relationships/slide" Target="slide10.xml"/><Relationship Id="rId21" Type="http://schemas.openxmlformats.org/officeDocument/2006/relationships/slide" Target="slide35.xml"/><Relationship Id="rId34" Type="http://schemas.openxmlformats.org/officeDocument/2006/relationships/slide" Target="slide59.xml"/><Relationship Id="rId42" Type="http://schemas.openxmlformats.org/officeDocument/2006/relationships/slide" Target="slide93.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27.xml"/><Relationship Id="rId25" Type="http://schemas.openxmlformats.org/officeDocument/2006/relationships/slide" Target="slide42.xml"/><Relationship Id="rId33" Type="http://schemas.openxmlformats.org/officeDocument/2006/relationships/slide" Target="slide53.xml"/><Relationship Id="rId38" Type="http://schemas.openxmlformats.org/officeDocument/2006/relationships/slide" Target="slide74.xml"/><Relationship Id="rId2" Type="http://schemas.openxmlformats.org/officeDocument/2006/relationships/notesSlide" Target="../notesSlides/notesSlide8.xml"/><Relationship Id="rId16" Type="http://schemas.openxmlformats.org/officeDocument/2006/relationships/slide" Target="slide56.xml"/><Relationship Id="rId20" Type="http://schemas.openxmlformats.org/officeDocument/2006/relationships/audio" Target="../media/audio3.bin"/><Relationship Id="rId29" Type="http://schemas.openxmlformats.org/officeDocument/2006/relationships/slide" Target="slide47.xml"/><Relationship Id="rId41" Type="http://schemas.openxmlformats.org/officeDocument/2006/relationships/slide" Target="slide90.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8.xml"/><Relationship Id="rId24" Type="http://schemas.openxmlformats.org/officeDocument/2006/relationships/slide" Target="slide37.xml"/><Relationship Id="rId32" Type="http://schemas.openxmlformats.org/officeDocument/2006/relationships/slide" Target="slide81.xml"/><Relationship Id="rId37" Type="http://schemas.openxmlformats.org/officeDocument/2006/relationships/slide" Target="slide71.xml"/><Relationship Id="rId40" Type="http://schemas.openxmlformats.org/officeDocument/2006/relationships/slide" Target="slide87.xml"/><Relationship Id="rId45" Type="http://schemas.openxmlformats.org/officeDocument/2006/relationships/slide" Target="slide102.xml"/><Relationship Id="rId5" Type="http://schemas.openxmlformats.org/officeDocument/2006/relationships/slide" Target="slide9.xml"/><Relationship Id="rId15" Type="http://schemas.openxmlformats.org/officeDocument/2006/relationships/slide" Target="slide24.xml"/><Relationship Id="rId23" Type="http://schemas.openxmlformats.org/officeDocument/2006/relationships/slide" Target="slide38.xml"/><Relationship Id="rId28" Type="http://schemas.openxmlformats.org/officeDocument/2006/relationships/slide" Target="slide43.xml"/><Relationship Id="rId36" Type="http://schemas.openxmlformats.org/officeDocument/2006/relationships/slide" Target="slide68.xml"/><Relationship Id="rId10" Type="http://schemas.openxmlformats.org/officeDocument/2006/relationships/slide" Target="slide19.xml"/><Relationship Id="rId19" Type="http://schemas.openxmlformats.org/officeDocument/2006/relationships/slide" Target="slide30.xml"/><Relationship Id="rId31" Type="http://schemas.openxmlformats.org/officeDocument/2006/relationships/slide" Target="slide50.xml"/><Relationship Id="rId44" Type="http://schemas.openxmlformats.org/officeDocument/2006/relationships/slide" Target="slide99.xml"/><Relationship Id="rId4" Type="http://schemas.openxmlformats.org/officeDocument/2006/relationships/audio" Target="../media/audio2.bin"/><Relationship Id="rId9" Type="http://schemas.openxmlformats.org/officeDocument/2006/relationships/slide" Target="slide15.xml"/><Relationship Id="rId14" Type="http://schemas.openxmlformats.org/officeDocument/2006/relationships/slide" Target="slide62.xml"/><Relationship Id="rId22" Type="http://schemas.openxmlformats.org/officeDocument/2006/relationships/slide" Target="slide34.xml"/><Relationship Id="rId27" Type="http://schemas.openxmlformats.org/officeDocument/2006/relationships/slide" Target="slide45.xml"/><Relationship Id="rId30" Type="http://schemas.openxmlformats.org/officeDocument/2006/relationships/slide" Target="slide84.xml"/><Relationship Id="rId35" Type="http://schemas.openxmlformats.org/officeDocument/2006/relationships/slide" Target="slide65.xml"/><Relationship Id="rId43" Type="http://schemas.openxmlformats.org/officeDocument/2006/relationships/slide" Target="slide96.xml"/></Relationships>
</file>

<file path=ppt/slides/_rels/slide8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WordArt 6"/>
          <p:cNvSpPr>
            <a:spLocks noChangeArrowheads="1" noChangeShapeType="1" noTextEdit="1"/>
          </p:cNvSpPr>
          <p:nvPr/>
        </p:nvSpPr>
        <p:spPr bwMode="auto">
          <a:xfrm>
            <a:off x="304800" y="4114800"/>
            <a:ext cx="85344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85"/>
              </a:avLst>
            </a:prstTxWarp>
          </a:bodyPr>
          <a:lstStyle/>
          <a:p>
            <a:pPr algn="ctr"/>
            <a:r>
              <a:rPr lang="en-US" sz="3600" kern="10" spc="720" dirty="0" smtClean="0">
                <a:solidFill>
                  <a:schemeClr val="bg1"/>
                </a:solidFill>
                <a:effectLst>
                  <a:outerShdw dist="45791" dir="3378596" algn="ctr" rotWithShape="0">
                    <a:srgbClr val="4D4D4D">
                      <a:alpha val="74997"/>
                    </a:srgbClr>
                  </a:outerShdw>
                </a:effectLst>
                <a:latin typeface="Arial Black"/>
              </a:rPr>
              <a:t>Unit 5 &amp; 6</a:t>
            </a:r>
            <a:endParaRPr lang="en-US" sz="3600" kern="10" spc="720" dirty="0">
              <a:solidFill>
                <a:schemeClr val="bg1"/>
              </a:solidFill>
              <a:effectLst>
                <a:outerShdw dist="45791" dir="3378596" algn="ctr" rotWithShape="0">
                  <a:srgbClr val="4D4D4D">
                    <a:alpha val="74997"/>
                  </a:srgbClr>
                </a:outerShdw>
              </a:effectLst>
              <a:latin typeface="Arial Black"/>
            </a:endParaRPr>
          </a:p>
          <a:p>
            <a:pPr algn="ctr"/>
            <a:r>
              <a:rPr lang="en-US" sz="3600" kern="10" spc="720" dirty="0">
                <a:solidFill>
                  <a:schemeClr val="bg1"/>
                </a:solidFill>
                <a:effectLst>
                  <a:outerShdw dist="45791" dir="3378596" algn="ctr" rotWithShape="0">
                    <a:srgbClr val="4D4D4D">
                      <a:alpha val="74997"/>
                    </a:srgbClr>
                  </a:outerShdw>
                </a:effectLst>
                <a:latin typeface="Arial Black"/>
              </a:rPr>
              <a:t>Edition</a:t>
            </a:r>
          </a:p>
        </p:txBody>
      </p:sp>
      <p:sp>
        <p:nvSpPr>
          <p:cNvPr id="3079" name="WordArt 7"/>
          <p:cNvSpPr>
            <a:spLocks noChangeArrowheads="1" noChangeShapeType="1" noTextEdit="1"/>
          </p:cNvSpPr>
          <p:nvPr/>
        </p:nvSpPr>
        <p:spPr bwMode="auto">
          <a:xfrm>
            <a:off x="838200" y="1143000"/>
            <a:ext cx="6858000" cy="2667000"/>
          </a:xfrm>
          <a:prstGeom prst="rect">
            <a:avLst/>
          </a:prstGeom>
        </p:spPr>
        <p:txBody>
          <a:bodyPr wrap="none" fromWordArt="1">
            <a:prstTxWarp prst="textCascadeUp">
              <a:avLst>
                <a:gd name="adj" fmla="val 66421"/>
              </a:avLst>
            </a:prstTxWarp>
            <a:scene3d>
              <a:camera prst="legacyPerspectiveFront">
                <a:rot lat="20519974" lon="1080000" rev="0"/>
              </a:camera>
              <a:lightRig rig="legacyHarsh2" dir="b"/>
            </a:scene3d>
            <a:sp3d extrusionH="430200" prstMaterial="legacyMatte">
              <a:extrusionClr>
                <a:srgbClr val="D1D1F0"/>
              </a:extrusionClr>
            </a:sp3d>
          </a:bodyPr>
          <a:lstStyle/>
          <a:p>
            <a:pPr algn="ctr"/>
            <a:r>
              <a:rPr lang="en-US" sz="3600" kern="10">
                <a:ln w="9525">
                  <a:round/>
                  <a:headEnd/>
                  <a:tailEnd/>
                </a:ln>
                <a:gradFill rotWithShape="1">
                  <a:gsLst>
                    <a:gs pos="0">
                      <a:srgbClr val="19194D"/>
                    </a:gs>
                    <a:gs pos="100000">
                      <a:srgbClr val="9C9CDF"/>
                    </a:gs>
                  </a:gsLst>
                  <a:lin ang="5400000" scaled="1"/>
                </a:gradFill>
                <a:latin typeface="Impact"/>
              </a:rPr>
              <a:t>Jeopardy!</a:t>
            </a:r>
          </a:p>
        </p:txBody>
      </p:sp>
    </p:spTree>
  </p:cSld>
  <p:clrMapOvr>
    <a:masterClrMapping/>
  </p:clrMapOvr>
  <p:transition>
    <p:newsflash/>
    <p:sndAc>
      <p:stSnd>
        <p:snd r:embed="rId3" name="open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3000" fill="hold"/>
                                        <p:tgtEl>
                                          <p:spTgt spid="3079"/>
                                        </p:tgtEl>
                                        <p:attrNameLst>
                                          <p:attrName>ppt_w</p:attrName>
                                        </p:attrNameLst>
                                      </p:cBhvr>
                                      <p:tavLst>
                                        <p:tav tm="0" fmla="#ppt_w*sin(2.5*pi*$)">
                                          <p:val>
                                            <p:fltVal val="0"/>
                                          </p:val>
                                        </p:tav>
                                        <p:tav tm="100000">
                                          <p:val>
                                            <p:fltVal val="1"/>
                                          </p:val>
                                        </p:tav>
                                      </p:tavLst>
                                    </p:anim>
                                    <p:anim calcmode="lin" valueType="num">
                                      <p:cBhvr>
                                        <p:cTn id="8" dur="3000" fill="hold"/>
                                        <p:tgtEl>
                                          <p:spTgt spid="307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000"/>
                            </p:stCondLst>
                            <p:childTnLst>
                              <p:par>
                                <p:cTn id="10" presetID="25" presetClass="entr" presetSubtype="0" fill="hold" grpId="0"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1000" decel="50000" fill="hold">
                                          <p:stCondLst>
                                            <p:cond delay="0"/>
                                          </p:stCondLst>
                                        </p:cTn>
                                        <p:tgtEl>
                                          <p:spTgt spid="3078"/>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078"/>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078"/>
                                        </p:tgtEl>
                                        <p:attrNameLst>
                                          <p:attrName>ppt_w</p:attrName>
                                        </p:attrNameLst>
                                      </p:cBhvr>
                                      <p:tavLst>
                                        <p:tav tm="0">
                                          <p:val>
                                            <p:strVal val="#ppt_w*.05"/>
                                          </p:val>
                                        </p:tav>
                                        <p:tav tm="100000">
                                          <p:val>
                                            <p:strVal val="#ppt_w"/>
                                          </p:val>
                                        </p:tav>
                                      </p:tavLst>
                                    </p:anim>
                                    <p:anim calcmode="lin" valueType="num">
                                      <p:cBhvr>
                                        <p:cTn id="15" dur="2000" fill="hold"/>
                                        <p:tgtEl>
                                          <p:spTgt spid="3078"/>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078"/>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078"/>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078"/>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$100 Answer </a:t>
            </a:r>
          </a:p>
        </p:txBody>
      </p:sp>
      <p:sp>
        <p:nvSpPr>
          <p:cNvPr id="64515" name="Rectangle 3"/>
          <p:cNvSpPr>
            <a:spLocks noGrp="1" noChangeArrowheads="1"/>
          </p:cNvSpPr>
          <p:nvPr>
            <p:ph type="body" idx="1"/>
          </p:nvPr>
        </p:nvSpPr>
        <p:spPr bwMode="auto">
          <a:xfrm>
            <a:off x="685800" y="2209800"/>
            <a:ext cx="76200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adenine, guanine, cytosine, and uracil?</a:t>
            </a:r>
          </a:p>
        </p:txBody>
      </p:sp>
      <p:sp>
        <p:nvSpPr>
          <p:cNvPr id="64516" name="AutoShape 4">
            <a:hlinkClick r:id="" action="ppaction://hlinkshowjump?jump=nextslide" highlightClick="1"/>
          </p:cNvPr>
          <p:cNvSpPr>
            <a:spLocks noChangeArrowheads="1"/>
          </p:cNvSpPr>
          <p:nvPr/>
        </p:nvSpPr>
        <p:spPr bwMode="auto">
          <a:xfrm>
            <a:off x="7467600" y="6324600"/>
            <a:ext cx="1676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994290623"/>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t>$500 Answer </a:t>
            </a:r>
          </a:p>
        </p:txBody>
      </p:sp>
      <p:sp>
        <p:nvSpPr>
          <p:cNvPr id="79875" name="Rectangle 3"/>
          <p:cNvSpPr>
            <a:spLocks noGrp="1" noChangeArrowheads="1"/>
          </p:cNvSpPr>
          <p:nvPr>
            <p:ph type="body" idx="1"/>
          </p:nvPr>
        </p:nvSpPr>
        <p:spPr bwMode="auto">
          <a:xfrm>
            <a:off x="7620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Human Genome Project?</a:t>
            </a:r>
          </a:p>
        </p:txBody>
      </p:sp>
      <p:sp>
        <p:nvSpPr>
          <p:cNvPr id="79876" name="AutoShape 4">
            <a:hlinkClick r:id="" action="ppaction://hlinkshowjump?jump=nextslide" highlightClick="1"/>
          </p:cNvPr>
          <p:cNvSpPr>
            <a:spLocks noChangeArrowheads="1"/>
          </p:cNvSpPr>
          <p:nvPr/>
        </p:nvSpPr>
        <p:spPr bwMode="auto">
          <a:xfrm>
            <a:off x="7924800" y="5638800"/>
            <a:ext cx="1219200" cy="1219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Return</a:t>
            </a:r>
          </a:p>
        </p:txBody>
      </p:sp>
      <p:sp>
        <p:nvSpPr>
          <p:cNvPr id="8089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090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Final Jeopardy Topic</a:t>
            </a:r>
          </a:p>
        </p:txBody>
      </p:sp>
      <p:sp>
        <p:nvSpPr>
          <p:cNvPr id="103427" name="Rectangle 3"/>
          <p:cNvSpPr>
            <a:spLocks noGrp="1" noChangeArrowheads="1"/>
          </p:cNvSpPr>
          <p:nvPr>
            <p:ph type="body" idx="1"/>
          </p:nvPr>
        </p:nvSpPr>
        <p:spPr bwMode="auto">
          <a:xfrm>
            <a:off x="685800" y="2362200"/>
            <a:ext cx="7772400" cy="3124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defRPr/>
            </a:pPr>
            <a:r>
              <a:rPr lang="en-US" sz="8000" cap="small" dirty="0" smtClean="0"/>
              <a:t>Translation</a:t>
            </a:r>
          </a:p>
        </p:txBody>
      </p:sp>
    </p:spTree>
    <p:extLst>
      <p:ext uri="{BB962C8B-B14F-4D97-AF65-F5344CB8AC3E}">
        <p14:creationId xmlns:p14="http://schemas.microsoft.com/office/powerpoint/2010/main" val="2016998077"/>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Final Jeopardy Question</a:t>
            </a:r>
          </a:p>
        </p:txBody>
      </p:sp>
      <p:sp>
        <p:nvSpPr>
          <p:cNvPr id="104451" name="Rectangle 3"/>
          <p:cNvSpPr>
            <a:spLocks noGrp="1" noChangeArrowheads="1"/>
          </p:cNvSpPr>
          <p:nvPr>
            <p:ph type="body" idx="1"/>
          </p:nvPr>
        </p:nvSpPr>
        <p:spPr bwMode="auto">
          <a:xfrm>
            <a:off x="696913" y="2667000"/>
            <a:ext cx="76962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Using the Genetic Code table (on page 237), this would be the order of amino acids of the following mRNA strand.</a:t>
            </a:r>
          </a:p>
          <a:p>
            <a:pPr marL="0" indent="0" algn="ctr" eaLnBrk="1" hangingPunct="1">
              <a:buFontTx/>
              <a:buNone/>
            </a:pPr>
            <a:endParaRPr lang="en-US" dirty="0"/>
          </a:p>
          <a:p>
            <a:pPr marL="0" indent="0" algn="ctr" eaLnBrk="1" hangingPunct="1">
              <a:buFontTx/>
              <a:buNone/>
            </a:pPr>
            <a:r>
              <a:rPr lang="en-US" dirty="0" smtClean="0"/>
              <a:t>AUG-GCC-CAU-GGU-CAA-UGA</a:t>
            </a:r>
          </a:p>
        </p:txBody>
      </p:sp>
      <p:sp>
        <p:nvSpPr>
          <p:cNvPr id="104452" name="AutoShape 5">
            <a:hlinkClick r:id="" action="ppaction://noaction" highlightClick="1">
              <a:snd r:embed="rId3" name="finaljeo.wav"/>
            </a:hlinkClick>
          </p:cNvPr>
          <p:cNvSpPr>
            <a:spLocks noChangeArrowheads="1"/>
          </p:cNvSpPr>
          <p:nvPr/>
        </p:nvSpPr>
        <p:spPr bwMode="auto">
          <a:xfrm>
            <a:off x="7848600" y="304800"/>
            <a:ext cx="1066800" cy="685800"/>
          </a:xfrm>
          <a:prstGeom prst="actionButtonSound">
            <a:avLst/>
          </a:prstGeom>
          <a:solidFill>
            <a:srgbClr val="AAAAA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945173595"/>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smtClean="0"/>
              <a:t>Final Jeopardy Answer</a:t>
            </a:r>
          </a:p>
        </p:txBody>
      </p:sp>
      <p:sp>
        <p:nvSpPr>
          <p:cNvPr id="105475" name="Rectangle 3"/>
          <p:cNvSpPr>
            <a:spLocks noGrp="1" noChangeArrowheads="1"/>
          </p:cNvSpPr>
          <p:nvPr>
            <p:ph type="body" idx="1"/>
          </p:nvPr>
        </p:nvSpPr>
        <p:spPr bwMode="auto">
          <a:xfrm>
            <a:off x="0" y="2514600"/>
            <a:ext cx="9144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MET-ALA-HIS-GLY-GLN-STOP?</a:t>
            </a:r>
          </a:p>
        </p:txBody>
      </p:sp>
    </p:spTree>
    <p:extLst>
      <p:ext uri="{BB962C8B-B14F-4D97-AF65-F5344CB8AC3E}">
        <p14:creationId xmlns:p14="http://schemas.microsoft.com/office/powerpoint/2010/main" val="342609047"/>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667000"/>
            <a:ext cx="7772400" cy="1143000"/>
          </a:xfrm>
        </p:spPr>
        <p:txBody>
          <a:bodyPr/>
          <a:lstStyle/>
          <a:p>
            <a:pPr eaLnBrk="1" hangingPunct="1"/>
            <a:r>
              <a:rPr lang="en-US" smtClean="0"/>
              <a:t>Thank you for playing!</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Return</a:t>
            </a:r>
          </a:p>
        </p:txBody>
      </p:sp>
      <p:sp>
        <p:nvSpPr>
          <p:cNvPr id="6553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554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42474625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$200 Question </a:t>
            </a:r>
          </a:p>
        </p:txBody>
      </p:sp>
      <p:sp>
        <p:nvSpPr>
          <p:cNvPr id="60419" name="Rectangle 3"/>
          <p:cNvSpPr>
            <a:spLocks noGrp="1" noChangeArrowheads="1"/>
          </p:cNvSpPr>
          <p:nvPr>
            <p:ph type="body" idx="1"/>
          </p:nvPr>
        </p:nvSpPr>
        <p:spPr bwMode="auto">
          <a:xfrm>
            <a:off x="695325" y="2362200"/>
            <a:ext cx="7772400"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RNA contains this sugar, unlike DNA.</a:t>
            </a:r>
          </a:p>
        </p:txBody>
      </p:sp>
      <p:sp>
        <p:nvSpPr>
          <p:cNvPr id="60420" name="AutoShape 4">
            <a:hlinkClick r:id="" action="ppaction://hlinkshowjump?jump=nextslide" highlightClick="1"/>
          </p:cNvPr>
          <p:cNvSpPr>
            <a:spLocks noChangeArrowheads="1"/>
          </p:cNvSpPr>
          <p:nvPr/>
        </p:nvSpPr>
        <p:spPr bwMode="auto">
          <a:xfrm>
            <a:off x="7848600" y="5943600"/>
            <a:ext cx="12954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25232897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$200 Answer </a:t>
            </a:r>
          </a:p>
        </p:txBody>
      </p:sp>
      <p:sp>
        <p:nvSpPr>
          <p:cNvPr id="61443" name="Rectangle 3"/>
          <p:cNvSpPr>
            <a:spLocks noGrp="1" noChangeArrowheads="1"/>
          </p:cNvSpPr>
          <p:nvPr>
            <p:ph type="body" idx="1"/>
          </p:nvPr>
        </p:nvSpPr>
        <p:spPr bwMode="auto">
          <a:xfrm>
            <a:off x="304800" y="2209800"/>
            <a:ext cx="84582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ribose?</a:t>
            </a:r>
          </a:p>
        </p:txBody>
      </p:sp>
      <p:sp>
        <p:nvSpPr>
          <p:cNvPr id="61444" name="AutoShape 4">
            <a:hlinkClick r:id="" action="ppaction://hlinkshowjump?jump=nextslide" highlightClick="1"/>
          </p:cNvPr>
          <p:cNvSpPr>
            <a:spLocks noChangeArrowheads="1"/>
          </p:cNvSpPr>
          <p:nvPr/>
        </p:nvSpPr>
        <p:spPr bwMode="auto">
          <a:xfrm>
            <a:off x="8229600" y="6172200"/>
            <a:ext cx="9144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22813326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Return</a:t>
            </a:r>
          </a:p>
        </p:txBody>
      </p:sp>
      <p:sp>
        <p:nvSpPr>
          <p:cNvPr id="6246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246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1699966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$300 Question </a:t>
            </a:r>
          </a:p>
        </p:txBody>
      </p:sp>
      <p:sp>
        <p:nvSpPr>
          <p:cNvPr id="69635" name="Rectangle 3"/>
          <p:cNvSpPr>
            <a:spLocks noGrp="1" noChangeArrowheads="1"/>
          </p:cNvSpPr>
          <p:nvPr>
            <p:ph type="body" idx="1"/>
          </p:nvPr>
        </p:nvSpPr>
        <p:spPr bwMode="auto">
          <a:xfrm>
            <a:off x="685800" y="23622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Because RNA does not contain thymine, adenine pairs with this nitrogenous base.</a:t>
            </a:r>
          </a:p>
        </p:txBody>
      </p:sp>
      <p:sp>
        <p:nvSpPr>
          <p:cNvPr id="69636" name="AutoShape 4">
            <a:hlinkClick r:id="" action="ppaction://hlinkshowjump?jump=nextslide" highlightClick="1"/>
          </p:cNvPr>
          <p:cNvSpPr>
            <a:spLocks noChangeArrowheads="1"/>
          </p:cNvSpPr>
          <p:nvPr/>
        </p:nvSpPr>
        <p:spPr bwMode="auto">
          <a:xfrm>
            <a:off x="7543800" y="5791200"/>
            <a:ext cx="16002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53586497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$300 Answer </a:t>
            </a:r>
          </a:p>
        </p:txBody>
      </p:sp>
      <p:sp>
        <p:nvSpPr>
          <p:cNvPr id="70659" name="Rectangle 3"/>
          <p:cNvSpPr>
            <a:spLocks noGrp="1" noChangeArrowheads="1"/>
          </p:cNvSpPr>
          <p:nvPr>
            <p:ph type="body" idx="1"/>
          </p:nvPr>
        </p:nvSpPr>
        <p:spPr bwMode="auto">
          <a:xfrm>
            <a:off x="7239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uracil?</a:t>
            </a:r>
          </a:p>
          <a:p>
            <a:pPr marL="0" indent="0" eaLnBrk="1" hangingPunct="1">
              <a:buFontTx/>
              <a:buNone/>
            </a:pPr>
            <a:endParaRPr lang="en-US" dirty="0" smtClean="0"/>
          </a:p>
        </p:txBody>
      </p:sp>
      <p:sp>
        <p:nvSpPr>
          <p:cNvPr id="70660"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29834303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Return</a:t>
            </a:r>
          </a:p>
        </p:txBody>
      </p:sp>
      <p:sp>
        <p:nvSpPr>
          <p:cNvPr id="7168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168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55934563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$400 Question </a:t>
            </a:r>
          </a:p>
        </p:txBody>
      </p:sp>
      <p:sp>
        <p:nvSpPr>
          <p:cNvPr id="78851"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type of RNA functions as the “blueprint” for protein synthesis, meaning it is what is used throughout the whole process to create the protein. </a:t>
            </a:r>
          </a:p>
        </p:txBody>
      </p:sp>
      <p:sp>
        <p:nvSpPr>
          <p:cNvPr id="78852" name="AutoShape 4">
            <a:hlinkClick r:id="" action="ppaction://hlinkshowjump?jump=nextslide" highlightClick="1"/>
          </p:cNvPr>
          <p:cNvSpPr>
            <a:spLocks noChangeArrowheads="1"/>
          </p:cNvSpPr>
          <p:nvPr/>
        </p:nvSpPr>
        <p:spPr bwMode="auto">
          <a:xfrm>
            <a:off x="8001000" y="6324600"/>
            <a:ext cx="11430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5753954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t>$400 Answer </a:t>
            </a:r>
          </a:p>
        </p:txBody>
      </p:sp>
      <p:sp>
        <p:nvSpPr>
          <p:cNvPr id="79875" name="Rectangle 3"/>
          <p:cNvSpPr>
            <a:spLocks noGrp="1" noChangeArrowheads="1"/>
          </p:cNvSpPr>
          <p:nvPr>
            <p:ph type="body" idx="1"/>
          </p:nvPr>
        </p:nvSpPr>
        <p:spPr bwMode="auto">
          <a:xfrm>
            <a:off x="7620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mRNA?</a:t>
            </a:r>
          </a:p>
        </p:txBody>
      </p:sp>
      <p:sp>
        <p:nvSpPr>
          <p:cNvPr id="79876" name="AutoShape 4">
            <a:hlinkClick r:id="" action="ppaction://hlinkshowjump?jump=nextslide" highlightClick="1"/>
          </p:cNvPr>
          <p:cNvSpPr>
            <a:spLocks noChangeArrowheads="1"/>
          </p:cNvSpPr>
          <p:nvPr/>
        </p:nvSpPr>
        <p:spPr bwMode="auto">
          <a:xfrm>
            <a:off x="7924800" y="5638800"/>
            <a:ext cx="1219200" cy="1219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99508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RNA Structure</a:t>
            </a:r>
          </a:p>
        </p:txBody>
      </p:sp>
      <p:sp>
        <p:nvSpPr>
          <p:cNvPr id="30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Return</a:t>
            </a:r>
          </a:p>
        </p:txBody>
      </p:sp>
      <p:sp>
        <p:nvSpPr>
          <p:cNvPr id="8089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090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7787128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$500 Question </a:t>
            </a:r>
          </a:p>
        </p:txBody>
      </p:sp>
      <p:sp>
        <p:nvSpPr>
          <p:cNvPr id="84995" name="Rectangle 3"/>
          <p:cNvSpPr>
            <a:spLocks noGrp="1" noChangeArrowheads="1"/>
          </p:cNvSpPr>
          <p:nvPr>
            <p:ph type="body" idx="1"/>
          </p:nvPr>
        </p:nvSpPr>
        <p:spPr bwMode="auto">
          <a:xfrm>
            <a:off x="228600" y="2043207"/>
            <a:ext cx="85344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a:t>These are the monomer units of a polypeptide.</a:t>
            </a:r>
            <a:endParaRPr lang="en-US" dirty="0" smtClean="0"/>
          </a:p>
        </p:txBody>
      </p:sp>
      <p:sp>
        <p:nvSpPr>
          <p:cNvPr id="84996" name="AutoShape 4">
            <a:hlinkClick r:id="" action="ppaction://hlinkshowjump?jump=nextslide" highlightClick="1"/>
          </p:cNvPr>
          <p:cNvSpPr>
            <a:spLocks noChangeArrowheads="1"/>
          </p:cNvSpPr>
          <p:nvPr/>
        </p:nvSpPr>
        <p:spPr bwMode="auto">
          <a:xfrm>
            <a:off x="8077200" y="6096000"/>
            <a:ext cx="10668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9355430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$500 Answer </a:t>
            </a:r>
          </a:p>
        </p:txBody>
      </p:sp>
      <p:sp>
        <p:nvSpPr>
          <p:cNvPr id="86019" name="Rectangle 3"/>
          <p:cNvSpPr>
            <a:spLocks noGrp="1" noChangeArrowheads="1"/>
          </p:cNvSpPr>
          <p:nvPr>
            <p:ph type="body" idx="1"/>
          </p:nvPr>
        </p:nvSpPr>
        <p:spPr bwMode="auto">
          <a:xfrm>
            <a:off x="0" y="2057400"/>
            <a:ext cx="91440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amino acids?</a:t>
            </a:r>
          </a:p>
        </p:txBody>
      </p:sp>
      <p:sp>
        <p:nvSpPr>
          <p:cNvPr id="86020" name="AutoShape 4">
            <a:hlinkClick r:id="" action="ppaction://hlinkshowjump?jump=nextslide" highlightClick="1"/>
          </p:cNvPr>
          <p:cNvSpPr>
            <a:spLocks noChangeArrowheads="1"/>
          </p:cNvSpPr>
          <p:nvPr/>
        </p:nvSpPr>
        <p:spPr bwMode="auto">
          <a:xfrm>
            <a:off x="6934200" y="5791200"/>
            <a:ext cx="22098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21350493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Return</a:t>
            </a:r>
          </a:p>
        </p:txBody>
      </p:sp>
      <p:sp>
        <p:nvSpPr>
          <p:cNvPr id="8704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704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9564404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$100 Question </a:t>
            </a:r>
          </a:p>
        </p:txBody>
      </p:sp>
      <p:sp>
        <p:nvSpPr>
          <p:cNvPr id="72707"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None/>
            </a:pPr>
            <a:r>
              <a:rPr lang="en-US" dirty="0" smtClean="0"/>
              <a:t>The purpose of protein synthesis is to use the cell’s DNA to create these for the cell.</a:t>
            </a:r>
          </a:p>
          <a:p>
            <a:pPr marL="0" indent="0" algn="ctr" eaLnBrk="1" hangingPunct="1">
              <a:buFontTx/>
              <a:buNone/>
            </a:pPr>
            <a:endParaRPr lang="en-US" dirty="0" smtClean="0"/>
          </a:p>
        </p:txBody>
      </p:sp>
      <p:sp>
        <p:nvSpPr>
          <p:cNvPr id="72708" name="AutoShape 4">
            <a:hlinkClick r:id="" action="ppaction://hlinkshowjump?jump=nextslide" highlightClick="1"/>
          </p:cNvPr>
          <p:cNvSpPr>
            <a:spLocks noChangeArrowheads="1"/>
          </p:cNvSpPr>
          <p:nvPr/>
        </p:nvSpPr>
        <p:spPr bwMode="auto">
          <a:xfrm>
            <a:off x="7239000" y="6324600"/>
            <a:ext cx="19050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7379275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$100 Answer </a:t>
            </a:r>
          </a:p>
        </p:txBody>
      </p:sp>
      <p:sp>
        <p:nvSpPr>
          <p:cNvPr id="73731" name="Rectangle 3"/>
          <p:cNvSpPr>
            <a:spLocks noGrp="1" noChangeArrowheads="1"/>
          </p:cNvSpPr>
          <p:nvPr>
            <p:ph type="body" idx="1"/>
          </p:nvPr>
        </p:nvSpPr>
        <p:spPr bwMode="auto">
          <a:xfrm>
            <a:off x="457200" y="2133600"/>
            <a:ext cx="8153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proteins?</a:t>
            </a:r>
            <a:endParaRPr lang="en-US" i="1" dirty="0" smtClean="0"/>
          </a:p>
        </p:txBody>
      </p:sp>
      <p:sp>
        <p:nvSpPr>
          <p:cNvPr id="73732" name="AutoShape 4">
            <a:hlinkClick r:id="" action="ppaction://hlinkshowjump?jump=nextslide" highlightClick="1"/>
          </p:cNvPr>
          <p:cNvSpPr>
            <a:spLocks noChangeArrowheads="1"/>
          </p:cNvSpPr>
          <p:nvPr/>
        </p:nvSpPr>
        <p:spPr bwMode="auto">
          <a:xfrm>
            <a:off x="7010400" y="6248400"/>
            <a:ext cx="21336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84853408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Return</a:t>
            </a:r>
          </a:p>
        </p:txBody>
      </p:sp>
      <p:sp>
        <p:nvSpPr>
          <p:cNvPr id="7475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475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3885153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$200 Question </a:t>
            </a:r>
          </a:p>
        </p:txBody>
      </p:sp>
      <p:sp>
        <p:nvSpPr>
          <p:cNvPr id="75779"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process is the first step to protein synthesis.  It uses the DNA in the nucleus of the cell to create a single-stranded mRNA molecule.</a:t>
            </a:r>
          </a:p>
        </p:txBody>
      </p:sp>
      <p:sp>
        <p:nvSpPr>
          <p:cNvPr id="75780" name="AutoShape 4">
            <a:hlinkClick r:id="" action="ppaction://hlinkshowjump?jump=nextslide" highlightClick="1"/>
          </p:cNvPr>
          <p:cNvSpPr>
            <a:spLocks noChangeArrowheads="1"/>
          </p:cNvSpPr>
          <p:nvPr/>
        </p:nvSpPr>
        <p:spPr bwMode="auto">
          <a:xfrm>
            <a:off x="7772400" y="5867400"/>
            <a:ext cx="13716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13757523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$200 Answer </a:t>
            </a:r>
          </a:p>
        </p:txBody>
      </p:sp>
      <p:sp>
        <p:nvSpPr>
          <p:cNvPr id="76803" name="Rectangle 3"/>
          <p:cNvSpPr>
            <a:spLocks noGrp="1" noChangeArrowheads="1"/>
          </p:cNvSpPr>
          <p:nvPr>
            <p:ph type="body" idx="1"/>
          </p:nvPr>
        </p:nvSpPr>
        <p:spPr bwMode="auto">
          <a:xfrm>
            <a:off x="712788"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transcription?</a:t>
            </a:r>
          </a:p>
        </p:txBody>
      </p:sp>
      <p:sp>
        <p:nvSpPr>
          <p:cNvPr id="76804"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30456092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Return</a:t>
            </a:r>
          </a:p>
        </p:txBody>
      </p:sp>
      <p:sp>
        <p:nvSpPr>
          <p:cNvPr id="7782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782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47395668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Protein Synthesis</a:t>
            </a:r>
          </a:p>
        </p:txBody>
      </p:sp>
      <p:sp>
        <p:nvSpPr>
          <p:cNvPr id="409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5895306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Daily Double Question </a:t>
            </a:r>
          </a:p>
        </p:txBody>
      </p:sp>
      <p:sp>
        <p:nvSpPr>
          <p:cNvPr id="88067"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ribosome is where this process occurs.</a:t>
            </a:r>
            <a:endParaRPr lang="en-US" dirty="0"/>
          </a:p>
        </p:txBody>
      </p:sp>
      <p:sp>
        <p:nvSpPr>
          <p:cNvPr id="88068" name="AutoShape 4">
            <a:hlinkClick r:id="" action="ppaction://hlinkshowjump?jump=nextslide" highlightClick="1"/>
          </p:cNvPr>
          <p:cNvSpPr>
            <a:spLocks noChangeArrowheads="1"/>
          </p:cNvSpPr>
          <p:nvPr/>
        </p:nvSpPr>
        <p:spPr bwMode="auto">
          <a:xfrm>
            <a:off x="8001000" y="6172200"/>
            <a:ext cx="11430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80717594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Daily </a:t>
            </a:r>
            <a:r>
              <a:rPr lang="en-US" dirty="0"/>
              <a:t>Double Answer </a:t>
            </a:r>
            <a:endParaRPr lang="en-US" dirty="0" smtClean="0"/>
          </a:p>
        </p:txBody>
      </p:sp>
      <p:sp>
        <p:nvSpPr>
          <p:cNvPr id="89091"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translation?</a:t>
            </a:r>
            <a:endParaRPr lang="en-US" i="1" dirty="0" smtClean="0"/>
          </a:p>
        </p:txBody>
      </p:sp>
      <p:sp>
        <p:nvSpPr>
          <p:cNvPr id="89092" name="AutoShape 4">
            <a:hlinkClick r:id="" action="ppaction://hlinkshowjump?jump=nextslide" highlightClick="1"/>
          </p:cNvPr>
          <p:cNvSpPr>
            <a:spLocks noChangeArrowheads="1"/>
          </p:cNvSpPr>
          <p:nvPr/>
        </p:nvSpPr>
        <p:spPr bwMode="auto">
          <a:xfrm>
            <a:off x="7391400" y="4724400"/>
            <a:ext cx="1752600" cy="2133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7916595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Return</a:t>
            </a:r>
          </a:p>
        </p:txBody>
      </p:sp>
      <p:sp>
        <p:nvSpPr>
          <p:cNvPr id="9011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011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379039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$400 Question </a:t>
            </a:r>
          </a:p>
        </p:txBody>
      </p:sp>
      <p:sp>
        <p:nvSpPr>
          <p:cNvPr id="94211" name="Rectangle 3"/>
          <p:cNvSpPr>
            <a:spLocks noGrp="1" noChangeArrowheads="1"/>
          </p:cNvSpPr>
          <p:nvPr>
            <p:ph type="body" idx="1"/>
          </p:nvPr>
        </p:nvSpPr>
        <p:spPr bwMode="auto">
          <a:xfrm>
            <a:off x="7239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A triplet of three mRNA nucleotides create this.</a:t>
            </a:r>
          </a:p>
        </p:txBody>
      </p:sp>
      <p:sp>
        <p:nvSpPr>
          <p:cNvPr id="94212" name="AutoShape 4">
            <a:hlinkClick r:id="" action="ppaction://hlinkshowjump?jump=nextslide" highlightClick="1"/>
          </p:cNvPr>
          <p:cNvSpPr>
            <a:spLocks noChangeArrowheads="1"/>
          </p:cNvSpPr>
          <p:nvPr/>
        </p:nvSpPr>
        <p:spPr bwMode="auto">
          <a:xfrm>
            <a:off x="7848600" y="6172200"/>
            <a:ext cx="12954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44017468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smtClean="0"/>
              <a:t>$400 Answer </a:t>
            </a:r>
          </a:p>
        </p:txBody>
      </p:sp>
      <p:sp>
        <p:nvSpPr>
          <p:cNvPr id="95235" name="Rectangle 3"/>
          <p:cNvSpPr>
            <a:spLocks noGrp="1" noChangeArrowheads="1"/>
          </p:cNvSpPr>
          <p:nvPr>
            <p:ph type="body" idx="1"/>
          </p:nvPr>
        </p:nvSpPr>
        <p:spPr bwMode="auto">
          <a:xfrm>
            <a:off x="-17463" y="2209800"/>
            <a:ext cx="9144001"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codon?</a:t>
            </a:r>
          </a:p>
        </p:txBody>
      </p:sp>
      <p:sp>
        <p:nvSpPr>
          <p:cNvPr id="95236" name="AutoShape 4">
            <a:hlinkClick r:id="" action="ppaction://hlinkshowjump?jump=nextslide" highlightClick="1"/>
          </p:cNvPr>
          <p:cNvSpPr>
            <a:spLocks noChangeArrowheads="1"/>
          </p:cNvSpPr>
          <p:nvPr/>
        </p:nvSpPr>
        <p:spPr bwMode="auto">
          <a:xfrm>
            <a:off x="7696200" y="5867400"/>
            <a:ext cx="14478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6543326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Return</a:t>
            </a:r>
          </a:p>
        </p:txBody>
      </p:sp>
      <p:sp>
        <p:nvSpPr>
          <p:cNvPr id="9625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626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06976027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$500 Question </a:t>
            </a:r>
          </a:p>
        </p:txBody>
      </p:sp>
      <p:sp>
        <p:nvSpPr>
          <p:cNvPr id="81923"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what is produced through the process of transcription.</a:t>
            </a:r>
          </a:p>
        </p:txBody>
      </p:sp>
      <p:sp>
        <p:nvSpPr>
          <p:cNvPr id="81924" name="AutoShape 4">
            <a:hlinkClick r:id="" action="ppaction://hlinkshowjump?jump=nextslide" highlightClick="1"/>
          </p:cNvPr>
          <p:cNvSpPr>
            <a:spLocks noChangeArrowheads="1"/>
          </p:cNvSpPr>
          <p:nvPr/>
        </p:nvSpPr>
        <p:spPr bwMode="auto">
          <a:xfrm>
            <a:off x="6934200" y="4953000"/>
            <a:ext cx="2209800" cy="1905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18687176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$500 Answer </a:t>
            </a:r>
          </a:p>
        </p:txBody>
      </p:sp>
      <p:sp>
        <p:nvSpPr>
          <p:cNvPr id="82947" name="Rectangle 3"/>
          <p:cNvSpPr>
            <a:spLocks noGrp="1" noChangeArrowheads="1"/>
          </p:cNvSpPr>
          <p:nvPr>
            <p:ph type="body" idx="1"/>
          </p:nvPr>
        </p:nvSpPr>
        <p:spPr bwMode="auto">
          <a:xfrm>
            <a:off x="638175"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single-stranded mRNA molecule?</a:t>
            </a:r>
          </a:p>
        </p:txBody>
      </p:sp>
      <p:sp>
        <p:nvSpPr>
          <p:cNvPr id="82948" name="AutoShape 4">
            <a:hlinkClick r:id="" action="ppaction://hlinkshowjump?jump=nextslide" highlightClick="1"/>
          </p:cNvPr>
          <p:cNvSpPr>
            <a:spLocks noChangeArrowheads="1"/>
          </p:cNvSpPr>
          <p:nvPr/>
        </p:nvSpPr>
        <p:spPr bwMode="auto">
          <a:xfrm>
            <a:off x="8382000" y="5791200"/>
            <a:ext cx="7620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57273069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Return</a:t>
            </a:r>
          </a:p>
        </p:txBody>
      </p:sp>
      <p:sp>
        <p:nvSpPr>
          <p:cNvPr id="8397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397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8553744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z="5400" dirty="0" smtClean="0"/>
              <a:t>Unit 5 WILD!</a:t>
            </a:r>
            <a:endParaRPr lang="en-US" dirty="0" smtClean="0"/>
          </a:p>
        </p:txBody>
      </p:sp>
      <p:sp>
        <p:nvSpPr>
          <p:cNvPr id="51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t>$100 Question </a:t>
            </a:r>
          </a:p>
        </p:txBody>
      </p:sp>
      <p:sp>
        <p:nvSpPr>
          <p:cNvPr id="91139" name="Rectangle 3"/>
          <p:cNvSpPr>
            <a:spLocks noGrp="1" noChangeArrowheads="1"/>
          </p:cNvSpPr>
          <p:nvPr>
            <p:ph type="body" idx="1"/>
          </p:nvPr>
        </p:nvSpPr>
        <p:spPr bwMode="auto">
          <a:xfrm>
            <a:off x="6477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a:t>This process is </a:t>
            </a:r>
            <a:r>
              <a:rPr lang="en-US" dirty="0" smtClean="0"/>
              <a:t>the final step </a:t>
            </a:r>
            <a:r>
              <a:rPr lang="en-US" dirty="0"/>
              <a:t>to protein synthesis.  It uses the </a:t>
            </a:r>
            <a:r>
              <a:rPr lang="en-US" dirty="0" smtClean="0"/>
              <a:t>single-stranded </a:t>
            </a:r>
            <a:r>
              <a:rPr lang="en-US" dirty="0"/>
              <a:t>mRNA </a:t>
            </a:r>
            <a:r>
              <a:rPr lang="en-US" dirty="0" smtClean="0"/>
              <a:t>molecule to create a chain of amino acids, also known as a polypeptide.</a:t>
            </a:r>
            <a:endParaRPr lang="en-US" dirty="0"/>
          </a:p>
        </p:txBody>
      </p:sp>
      <p:sp>
        <p:nvSpPr>
          <p:cNvPr id="91140" name="AutoShape 4">
            <a:hlinkClick r:id="" action="ppaction://hlinkshowjump?jump=nextslide" highlightClick="1"/>
          </p:cNvPr>
          <p:cNvSpPr>
            <a:spLocks noChangeArrowheads="1"/>
          </p:cNvSpPr>
          <p:nvPr/>
        </p:nvSpPr>
        <p:spPr bwMode="auto">
          <a:xfrm>
            <a:off x="7696200" y="6324600"/>
            <a:ext cx="1447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1423746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$100 Answer </a:t>
            </a:r>
          </a:p>
        </p:txBody>
      </p:sp>
      <p:sp>
        <p:nvSpPr>
          <p:cNvPr id="92163"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translation?</a:t>
            </a:r>
          </a:p>
        </p:txBody>
      </p:sp>
      <p:sp>
        <p:nvSpPr>
          <p:cNvPr id="92164" name="AutoShape 4">
            <a:hlinkClick r:id="" action="ppaction://hlinkshowjump?jump=nextslide" highlightClick="1"/>
          </p:cNvPr>
          <p:cNvSpPr>
            <a:spLocks noChangeArrowheads="1"/>
          </p:cNvSpPr>
          <p:nvPr/>
        </p:nvSpPr>
        <p:spPr bwMode="auto">
          <a:xfrm>
            <a:off x="5791200" y="6096000"/>
            <a:ext cx="33528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97611778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Return</a:t>
            </a:r>
          </a:p>
        </p:txBody>
      </p:sp>
      <p:sp>
        <p:nvSpPr>
          <p:cNvPr id="9318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318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74616088"/>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23954149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a:t>Daily Double Question </a:t>
            </a:r>
            <a:endParaRPr lang="en-US" dirty="0" smtClean="0"/>
          </a:p>
        </p:txBody>
      </p:sp>
      <p:sp>
        <p:nvSpPr>
          <p:cNvPr id="97283"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Unlike translation, transcription occurs in this.</a:t>
            </a:r>
          </a:p>
        </p:txBody>
      </p:sp>
      <p:sp>
        <p:nvSpPr>
          <p:cNvPr id="97284" name="AutoShape 4">
            <a:hlinkClick r:id="" action="ppaction://hlinkshowjump?jump=nextslide" highlightClick="1"/>
          </p:cNvPr>
          <p:cNvSpPr>
            <a:spLocks noChangeArrowheads="1"/>
          </p:cNvSpPr>
          <p:nvPr/>
        </p:nvSpPr>
        <p:spPr bwMode="auto">
          <a:xfrm>
            <a:off x="7391400" y="6172200"/>
            <a:ext cx="17526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47369910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dirty="0"/>
              <a:t>Daily Double Answer </a:t>
            </a:r>
            <a:endParaRPr lang="en-US" dirty="0" smtClean="0"/>
          </a:p>
        </p:txBody>
      </p:sp>
      <p:sp>
        <p:nvSpPr>
          <p:cNvPr id="98307" name="Rectangle 3"/>
          <p:cNvSpPr>
            <a:spLocks noGrp="1" noChangeArrowheads="1"/>
          </p:cNvSpPr>
          <p:nvPr>
            <p:ph type="body" idx="1"/>
          </p:nvPr>
        </p:nvSpPr>
        <p:spPr bwMode="auto">
          <a:xfrm>
            <a:off x="685800" y="2227263"/>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nucleus?</a:t>
            </a:r>
          </a:p>
        </p:txBody>
      </p:sp>
      <p:sp>
        <p:nvSpPr>
          <p:cNvPr id="98308" name="AutoShape 4">
            <a:hlinkClick r:id="" action="ppaction://hlinkshowjump?jump=nextslide" highlightClick="1"/>
          </p:cNvPr>
          <p:cNvSpPr>
            <a:spLocks noChangeArrowheads="1"/>
          </p:cNvSpPr>
          <p:nvPr/>
        </p:nvSpPr>
        <p:spPr bwMode="auto">
          <a:xfrm>
            <a:off x="7772400" y="5486400"/>
            <a:ext cx="1371600" cy="1371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03952422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Return</a:t>
            </a:r>
          </a:p>
        </p:txBody>
      </p:sp>
      <p:sp>
        <p:nvSpPr>
          <p:cNvPr id="9933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933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2308892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$300 Question </a:t>
            </a:r>
          </a:p>
        </p:txBody>
      </p:sp>
      <p:sp>
        <p:nvSpPr>
          <p:cNvPr id="13315"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These organisms are known for their useful abilities in gene manipulations.</a:t>
            </a:r>
          </a:p>
        </p:txBody>
      </p:sp>
      <p:sp>
        <p:nvSpPr>
          <p:cNvPr id="13316" name="AutoShape 4">
            <a:hlinkClick r:id="" action="ppaction://hlinkshowjump?jump=nextslide" highlightClick="1"/>
          </p:cNvPr>
          <p:cNvSpPr>
            <a:spLocks noChangeArrowheads="1"/>
          </p:cNvSpPr>
          <p:nvPr/>
        </p:nvSpPr>
        <p:spPr bwMode="auto">
          <a:xfrm>
            <a:off x="8686800" y="3276600"/>
            <a:ext cx="457200" cy="3581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70556997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$300 Answer</a:t>
            </a:r>
          </a:p>
        </p:txBody>
      </p:sp>
      <p:sp>
        <p:nvSpPr>
          <p:cNvPr id="14339" name="Rectangle 3"/>
          <p:cNvSpPr>
            <a:spLocks noGrp="1" noChangeArrowheads="1"/>
          </p:cNvSpPr>
          <p:nvPr>
            <p:ph type="body" idx="1"/>
          </p:nvPr>
        </p:nvSpPr>
        <p:spPr bwMode="auto">
          <a:xfrm>
            <a:off x="685800" y="20574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bacteria?</a:t>
            </a:r>
          </a:p>
        </p:txBody>
      </p:sp>
      <p:sp>
        <p:nvSpPr>
          <p:cNvPr id="14340" name="AutoShape 4">
            <a:hlinkClick r:id="" action="ppaction://hlinkshowjump?jump=nextslide" highlightClick="1"/>
          </p:cNvPr>
          <p:cNvSpPr>
            <a:spLocks noChangeArrowheads="1"/>
          </p:cNvSpPr>
          <p:nvPr/>
        </p:nvSpPr>
        <p:spPr bwMode="auto">
          <a:xfrm>
            <a:off x="8839200" y="4419600"/>
            <a:ext cx="304800" cy="2438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64629937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Return</a:t>
            </a:r>
          </a:p>
        </p:txBody>
      </p:sp>
      <p:sp>
        <p:nvSpPr>
          <p:cNvPr id="1536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536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56842855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5400" dirty="0" smtClean="0"/>
              <a:t>Inheritance Vocabulary</a:t>
            </a:r>
            <a:endParaRPr lang="en-US" dirty="0" smtClean="0"/>
          </a:p>
        </p:txBody>
      </p:sp>
      <p:sp>
        <p:nvSpPr>
          <p:cNvPr id="614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$400 Question </a:t>
            </a:r>
          </a:p>
        </p:txBody>
      </p:sp>
      <p:sp>
        <p:nvSpPr>
          <p:cNvPr id="41987" name="Rectangle 3"/>
          <p:cNvSpPr>
            <a:spLocks noGrp="1" noChangeArrowheads="1"/>
          </p:cNvSpPr>
          <p:nvPr>
            <p:ph type="body" idx="1"/>
          </p:nvPr>
        </p:nvSpPr>
        <p:spPr bwMode="auto">
          <a:xfrm>
            <a:off x="685800" y="2133600"/>
            <a:ext cx="7731125"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technique for sorting molecules or </a:t>
            </a:r>
            <a:r>
              <a:rPr lang="en-US" dirty="0"/>
              <a:t>f</a:t>
            </a:r>
            <a:r>
              <a:rPr lang="en-US" dirty="0" smtClean="0"/>
              <a:t>ragments of molecules by length.</a:t>
            </a:r>
          </a:p>
        </p:txBody>
      </p:sp>
      <p:sp>
        <p:nvSpPr>
          <p:cNvPr id="41988" name="AutoShape 4">
            <a:hlinkClick r:id="" action="ppaction://hlinkshowjump?jump=nextslide" highlightClick="1"/>
          </p:cNvPr>
          <p:cNvSpPr>
            <a:spLocks noChangeArrowheads="1"/>
          </p:cNvSpPr>
          <p:nvPr/>
        </p:nvSpPr>
        <p:spPr bwMode="auto">
          <a:xfrm>
            <a:off x="8534400" y="6400800"/>
            <a:ext cx="6096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96830767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$400 Answer </a:t>
            </a:r>
          </a:p>
        </p:txBody>
      </p:sp>
      <p:sp>
        <p:nvSpPr>
          <p:cNvPr id="43011"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gel electrophoresis?</a:t>
            </a:r>
          </a:p>
        </p:txBody>
      </p:sp>
      <p:sp>
        <p:nvSpPr>
          <p:cNvPr id="43012" name="AutoShape 4">
            <a:hlinkClick r:id="" action="ppaction://hlinkshowjump?jump=nextslide" highlightClick="1"/>
          </p:cNvPr>
          <p:cNvSpPr>
            <a:spLocks noChangeArrowheads="1"/>
          </p:cNvSpPr>
          <p:nvPr/>
        </p:nvSpPr>
        <p:spPr bwMode="auto">
          <a:xfrm>
            <a:off x="8763000" y="6096000"/>
            <a:ext cx="3810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8182117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Return</a:t>
            </a:r>
          </a:p>
        </p:txBody>
      </p:sp>
      <p:sp>
        <p:nvSpPr>
          <p:cNvPr id="4403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4403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03779307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$500 Question </a:t>
            </a:r>
          </a:p>
        </p:txBody>
      </p:sp>
      <p:sp>
        <p:nvSpPr>
          <p:cNvPr id="48131"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These are the tools used to cut DNA into fragments based on particular nucleotide sequences.</a:t>
            </a:r>
          </a:p>
        </p:txBody>
      </p:sp>
      <p:sp>
        <p:nvSpPr>
          <p:cNvPr id="48132" name="AutoShape 4">
            <a:hlinkClick r:id="" action="ppaction://hlinkshowjump?jump=nextslide" highlightClick="1"/>
          </p:cNvPr>
          <p:cNvSpPr>
            <a:spLocks noChangeArrowheads="1"/>
          </p:cNvSpPr>
          <p:nvPr/>
        </p:nvSpPr>
        <p:spPr bwMode="auto">
          <a:xfrm>
            <a:off x="8458200" y="6248400"/>
            <a:ext cx="6858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5610372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$500 Answer </a:t>
            </a:r>
          </a:p>
        </p:txBody>
      </p:sp>
      <p:sp>
        <p:nvSpPr>
          <p:cNvPr id="49155" name="Rectangle 3"/>
          <p:cNvSpPr>
            <a:spLocks noGrp="1" noChangeArrowheads="1"/>
          </p:cNvSpPr>
          <p:nvPr>
            <p:ph type="body" idx="1"/>
          </p:nvPr>
        </p:nvSpPr>
        <p:spPr bwMode="auto">
          <a:xfrm>
            <a:off x="685800" y="22860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restriction enzymes?</a:t>
            </a:r>
          </a:p>
        </p:txBody>
      </p:sp>
      <p:sp>
        <p:nvSpPr>
          <p:cNvPr id="49156" name="AutoShape 4">
            <a:hlinkClick r:id="" action="ppaction://hlinkshowjump?jump=nextslide" highlightClick="1"/>
          </p:cNvPr>
          <p:cNvSpPr>
            <a:spLocks noChangeArrowheads="1"/>
          </p:cNvSpPr>
          <p:nvPr/>
        </p:nvSpPr>
        <p:spPr bwMode="auto">
          <a:xfrm>
            <a:off x="8305800" y="6400800"/>
            <a:ext cx="8382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5660787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Return</a:t>
            </a:r>
          </a:p>
        </p:txBody>
      </p:sp>
      <p:sp>
        <p:nvSpPr>
          <p:cNvPr id="5017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018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027209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$100 Question</a:t>
            </a:r>
          </a:p>
        </p:txBody>
      </p:sp>
      <p:sp>
        <p:nvSpPr>
          <p:cNvPr id="29699"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allele in a heterozygous individual that does not appear to affect the trait.</a:t>
            </a:r>
          </a:p>
        </p:txBody>
      </p:sp>
      <p:sp>
        <p:nvSpPr>
          <p:cNvPr id="29700" name="AutoShape 4">
            <a:hlinkClick r:id="" action="ppaction://hlinkshowjump?jump=nextslide" highlightClick="1"/>
          </p:cNvPr>
          <p:cNvSpPr>
            <a:spLocks noChangeArrowheads="1"/>
          </p:cNvSpPr>
          <p:nvPr/>
        </p:nvSpPr>
        <p:spPr bwMode="auto">
          <a:xfrm>
            <a:off x="8077200" y="6324600"/>
            <a:ext cx="1066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$100 Answer</a:t>
            </a:r>
          </a:p>
        </p:txBody>
      </p:sp>
      <p:sp>
        <p:nvSpPr>
          <p:cNvPr id="30723" name="Rectangle 3"/>
          <p:cNvSpPr>
            <a:spLocks noGrp="1" noChangeArrowheads="1"/>
          </p:cNvSpPr>
          <p:nvPr>
            <p:ph type="body" idx="1"/>
          </p:nvPr>
        </p:nvSpPr>
        <p:spPr bwMode="auto">
          <a:xfrm>
            <a:off x="6858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recessive allele?</a:t>
            </a:r>
          </a:p>
        </p:txBody>
      </p:sp>
      <p:sp>
        <p:nvSpPr>
          <p:cNvPr id="30724" name="AutoShape 4">
            <a:hlinkClick r:id="" action="ppaction://hlinkshowjump?jump=nextslide" highlightClick="1"/>
          </p:cNvPr>
          <p:cNvSpPr>
            <a:spLocks noChangeArrowheads="1"/>
          </p:cNvSpPr>
          <p:nvPr/>
        </p:nvSpPr>
        <p:spPr bwMode="auto">
          <a:xfrm>
            <a:off x="7772400" y="5715000"/>
            <a:ext cx="1371600" cy="1143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Return</a:t>
            </a:r>
          </a:p>
        </p:txBody>
      </p:sp>
      <p:sp>
        <p:nvSpPr>
          <p:cNvPr id="3174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3174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$200 Question </a:t>
            </a:r>
          </a:p>
        </p:txBody>
      </p:sp>
      <p:sp>
        <p:nvSpPr>
          <p:cNvPr id="63491"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type of diagram that shows all possible outcomes of a genetic cross.</a:t>
            </a:r>
            <a:endParaRPr lang="en-US" i="1" dirty="0" smtClean="0"/>
          </a:p>
        </p:txBody>
      </p:sp>
      <p:sp>
        <p:nvSpPr>
          <p:cNvPr id="63492" name="AutoShape 4">
            <a:hlinkClick r:id="" action="ppaction://hlinkshowjump?jump=nextslide" highlightClick="1"/>
          </p:cNvPr>
          <p:cNvSpPr>
            <a:spLocks noChangeArrowheads="1"/>
          </p:cNvSpPr>
          <p:nvPr/>
        </p:nvSpPr>
        <p:spPr bwMode="auto">
          <a:xfrm>
            <a:off x="8458200" y="5943600"/>
            <a:ext cx="6858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Patterns of Inheritance</a:t>
            </a:r>
          </a:p>
        </p:txBody>
      </p:sp>
      <p:sp>
        <p:nvSpPr>
          <p:cNvPr id="717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$200 Answer </a:t>
            </a:r>
          </a:p>
        </p:txBody>
      </p:sp>
      <p:sp>
        <p:nvSpPr>
          <p:cNvPr id="64515" name="Rectangle 3"/>
          <p:cNvSpPr>
            <a:spLocks noGrp="1" noChangeArrowheads="1"/>
          </p:cNvSpPr>
          <p:nvPr>
            <p:ph type="body" idx="1"/>
          </p:nvPr>
        </p:nvSpPr>
        <p:spPr bwMode="auto">
          <a:xfrm>
            <a:off x="685800" y="2209800"/>
            <a:ext cx="76200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Punnett square?</a:t>
            </a:r>
          </a:p>
        </p:txBody>
      </p:sp>
      <p:sp>
        <p:nvSpPr>
          <p:cNvPr id="64516" name="AutoShape 4">
            <a:hlinkClick r:id="" action="ppaction://hlinkshowjump?jump=nextslide" highlightClick="1"/>
          </p:cNvPr>
          <p:cNvSpPr>
            <a:spLocks noChangeArrowheads="1"/>
          </p:cNvSpPr>
          <p:nvPr/>
        </p:nvSpPr>
        <p:spPr bwMode="auto">
          <a:xfrm>
            <a:off x="7467600" y="6324600"/>
            <a:ext cx="1676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Return</a:t>
            </a:r>
          </a:p>
        </p:txBody>
      </p:sp>
      <p:sp>
        <p:nvSpPr>
          <p:cNvPr id="6553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554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$300 Question </a:t>
            </a:r>
          </a:p>
        </p:txBody>
      </p:sp>
      <p:sp>
        <p:nvSpPr>
          <p:cNvPr id="25603"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These refer to the alternative forms of genes and are usually given a representative letter.</a:t>
            </a:r>
          </a:p>
        </p:txBody>
      </p:sp>
      <p:sp>
        <p:nvSpPr>
          <p:cNvPr id="25604" name="AutoShape 4">
            <a:hlinkClick r:id="" action="ppaction://hlinkshowjump?jump=nextslide" highlightClick="1"/>
          </p:cNvPr>
          <p:cNvSpPr>
            <a:spLocks noChangeArrowheads="1"/>
          </p:cNvSpPr>
          <p:nvPr/>
        </p:nvSpPr>
        <p:spPr bwMode="auto">
          <a:xfrm flipH="1">
            <a:off x="9144000" y="6553200"/>
            <a:ext cx="152400" cy="304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$300 Answer </a:t>
            </a:r>
          </a:p>
        </p:txBody>
      </p:sp>
      <p:sp>
        <p:nvSpPr>
          <p:cNvPr id="26627"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alleles?</a:t>
            </a:r>
          </a:p>
          <a:p>
            <a:pPr marL="0" indent="0" algn="ctr" eaLnBrk="1" hangingPunct="1">
              <a:buFontTx/>
              <a:buNone/>
            </a:pPr>
            <a:endParaRPr lang="en-US" dirty="0" smtClean="0"/>
          </a:p>
        </p:txBody>
      </p:sp>
      <p:sp>
        <p:nvSpPr>
          <p:cNvPr id="26628" name="AutoShape 4">
            <a:hlinkClick r:id="" action="ppaction://hlinkshowjump?jump=nextslide" highlightClick="1"/>
          </p:cNvPr>
          <p:cNvSpPr>
            <a:spLocks noChangeArrowheads="1"/>
          </p:cNvSpPr>
          <p:nvPr/>
        </p:nvSpPr>
        <p:spPr bwMode="auto">
          <a:xfrm>
            <a:off x="7010400" y="6096000"/>
            <a:ext cx="21336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Return</a:t>
            </a:r>
          </a:p>
        </p:txBody>
      </p:sp>
      <p:sp>
        <p:nvSpPr>
          <p:cNvPr id="2765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765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$400 Question</a:t>
            </a:r>
          </a:p>
        </p:txBody>
      </p:sp>
      <p:sp>
        <p:nvSpPr>
          <p:cNvPr id="32771" name="Rectangle 3"/>
          <p:cNvSpPr>
            <a:spLocks noGrp="1" noChangeArrowheads="1"/>
          </p:cNvSpPr>
          <p:nvPr>
            <p:ph type="body" idx="1"/>
          </p:nvPr>
        </p:nvSpPr>
        <p:spPr bwMode="auto">
          <a:xfrm>
            <a:off x="685800" y="2057400"/>
            <a:ext cx="79248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describes an individual who has two alleles for a character that are the same.</a:t>
            </a:r>
          </a:p>
        </p:txBody>
      </p:sp>
      <p:sp>
        <p:nvSpPr>
          <p:cNvPr id="32772" name="AutoShape 4">
            <a:hlinkClick r:id="" action="ppaction://hlinkshowjump?jump=nextslide" highlightClick="1"/>
          </p:cNvPr>
          <p:cNvSpPr>
            <a:spLocks noChangeArrowheads="1"/>
          </p:cNvSpPr>
          <p:nvPr/>
        </p:nvSpPr>
        <p:spPr bwMode="auto">
          <a:xfrm>
            <a:off x="8077200" y="6477000"/>
            <a:ext cx="1066800" cy="381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$400 Answer</a:t>
            </a:r>
          </a:p>
        </p:txBody>
      </p:sp>
      <p:sp>
        <p:nvSpPr>
          <p:cNvPr id="33795"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homozygous?</a:t>
            </a:r>
          </a:p>
        </p:txBody>
      </p:sp>
      <p:sp>
        <p:nvSpPr>
          <p:cNvPr id="33796" name="AutoShape 4">
            <a:hlinkClick r:id="" action="ppaction://hlinkshowjump?jump=nextslide" highlightClick="1"/>
          </p:cNvPr>
          <p:cNvSpPr>
            <a:spLocks noChangeArrowheads="1"/>
          </p:cNvSpPr>
          <p:nvPr/>
        </p:nvSpPr>
        <p:spPr bwMode="auto">
          <a:xfrm>
            <a:off x="8458200" y="5791200"/>
            <a:ext cx="6858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Return</a:t>
            </a:r>
          </a:p>
        </p:txBody>
      </p:sp>
      <p:sp>
        <p:nvSpPr>
          <p:cNvPr id="3481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3482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t>$500 Question </a:t>
            </a:r>
          </a:p>
        </p:txBody>
      </p:sp>
      <p:sp>
        <p:nvSpPr>
          <p:cNvPr id="91139" name="Rectangle 3"/>
          <p:cNvSpPr>
            <a:spLocks noGrp="1" noChangeArrowheads="1"/>
          </p:cNvSpPr>
          <p:nvPr>
            <p:ph type="body" idx="1"/>
          </p:nvPr>
        </p:nvSpPr>
        <p:spPr bwMode="auto">
          <a:xfrm>
            <a:off x="6477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refers to an individual who has one copy of an allele for a recessive disorder and does not exhibit symptoms.</a:t>
            </a:r>
            <a:endParaRPr lang="en-US" dirty="0"/>
          </a:p>
        </p:txBody>
      </p:sp>
      <p:sp>
        <p:nvSpPr>
          <p:cNvPr id="91140" name="AutoShape 4">
            <a:hlinkClick r:id="" action="ppaction://hlinkshowjump?jump=nextslide" highlightClick="1"/>
          </p:cNvPr>
          <p:cNvSpPr>
            <a:spLocks noChangeArrowheads="1"/>
          </p:cNvSpPr>
          <p:nvPr/>
        </p:nvSpPr>
        <p:spPr bwMode="auto">
          <a:xfrm>
            <a:off x="7696200" y="6324600"/>
            <a:ext cx="1447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$500 Answer </a:t>
            </a:r>
          </a:p>
        </p:txBody>
      </p:sp>
      <p:sp>
        <p:nvSpPr>
          <p:cNvPr id="92163"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carrier?</a:t>
            </a:r>
          </a:p>
        </p:txBody>
      </p:sp>
      <p:sp>
        <p:nvSpPr>
          <p:cNvPr id="92164" name="AutoShape 4">
            <a:hlinkClick r:id="" action="ppaction://hlinkshowjump?jump=nextslide" highlightClick="1"/>
          </p:cNvPr>
          <p:cNvSpPr>
            <a:spLocks noChangeArrowheads="1"/>
          </p:cNvSpPr>
          <p:nvPr/>
        </p:nvSpPr>
        <p:spPr bwMode="auto">
          <a:xfrm>
            <a:off x="5791200" y="6096000"/>
            <a:ext cx="33528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305800" cy="1143000"/>
          </a:xfrm>
        </p:spPr>
        <p:txBody>
          <a:bodyPr/>
          <a:lstStyle/>
          <a:p>
            <a:pPr eaLnBrk="1" hangingPunct="1"/>
            <a:r>
              <a:rPr lang="en-US" dirty="0" smtClean="0"/>
              <a:t>Unit 6 WILD!</a:t>
            </a:r>
          </a:p>
        </p:txBody>
      </p:sp>
      <p:sp>
        <p:nvSpPr>
          <p:cNvPr id="819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Return</a:t>
            </a:r>
          </a:p>
        </p:txBody>
      </p:sp>
      <p:sp>
        <p:nvSpPr>
          <p:cNvPr id="9318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318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$100 Question </a:t>
            </a:r>
          </a:p>
        </p:txBody>
      </p:sp>
      <p:sp>
        <p:nvSpPr>
          <p:cNvPr id="88067"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tool allows for the recording of and tracing of the occurrence of a given trait in a family.</a:t>
            </a:r>
            <a:endParaRPr lang="en-US" dirty="0"/>
          </a:p>
        </p:txBody>
      </p:sp>
      <p:sp>
        <p:nvSpPr>
          <p:cNvPr id="88068" name="AutoShape 4">
            <a:hlinkClick r:id="" action="ppaction://hlinkshowjump?jump=nextslide" highlightClick="1"/>
          </p:cNvPr>
          <p:cNvSpPr>
            <a:spLocks noChangeArrowheads="1"/>
          </p:cNvSpPr>
          <p:nvPr/>
        </p:nvSpPr>
        <p:spPr bwMode="auto">
          <a:xfrm>
            <a:off x="8001000" y="6172200"/>
            <a:ext cx="11430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$100 Answer </a:t>
            </a:r>
          </a:p>
        </p:txBody>
      </p:sp>
      <p:sp>
        <p:nvSpPr>
          <p:cNvPr id="89091"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pedigree?</a:t>
            </a:r>
            <a:endParaRPr lang="en-US" i="1" dirty="0" smtClean="0"/>
          </a:p>
        </p:txBody>
      </p:sp>
      <p:sp>
        <p:nvSpPr>
          <p:cNvPr id="89092" name="AutoShape 4">
            <a:hlinkClick r:id="" action="ppaction://hlinkshowjump?jump=nextslide" highlightClick="1"/>
          </p:cNvPr>
          <p:cNvSpPr>
            <a:spLocks noChangeArrowheads="1"/>
          </p:cNvSpPr>
          <p:nvPr/>
        </p:nvSpPr>
        <p:spPr bwMode="auto">
          <a:xfrm>
            <a:off x="7391400" y="4724400"/>
            <a:ext cx="1752600" cy="2133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Return</a:t>
            </a:r>
          </a:p>
        </p:txBody>
      </p:sp>
      <p:sp>
        <p:nvSpPr>
          <p:cNvPr id="9011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011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35119855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a:t>Daily Double Question </a:t>
            </a:r>
            <a:endParaRPr lang="en-US" dirty="0" smtClean="0"/>
          </a:p>
        </p:txBody>
      </p:sp>
      <p:sp>
        <p:nvSpPr>
          <p:cNvPr id="100355" name="Rectangle 3"/>
          <p:cNvSpPr>
            <a:spLocks noGrp="1" noChangeArrowheads="1"/>
          </p:cNvSpPr>
          <p:nvPr>
            <p:ph type="body" idx="1"/>
          </p:nvPr>
        </p:nvSpPr>
        <p:spPr bwMode="auto">
          <a:xfrm>
            <a:off x="0" y="1752600"/>
            <a:ext cx="91440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genotype and phenotype of the individual below marked with a “X,” respectively.</a:t>
            </a:r>
          </a:p>
        </p:txBody>
      </p:sp>
      <p:sp>
        <p:nvSpPr>
          <p:cNvPr id="100356" name="AutoShape 4">
            <a:hlinkClick r:id="" action="ppaction://hlinkshowjump?jump=nextslide" highlightClick="1"/>
          </p:cNvPr>
          <p:cNvSpPr>
            <a:spLocks noChangeArrowheads="1"/>
          </p:cNvSpPr>
          <p:nvPr/>
        </p:nvSpPr>
        <p:spPr bwMode="auto">
          <a:xfrm>
            <a:off x="8001000" y="6248400"/>
            <a:ext cx="11430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2" t="3846" r="4008" b="3846"/>
          <a:stretch/>
        </p:blipFill>
        <p:spPr bwMode="auto">
          <a:xfrm>
            <a:off x="2438400" y="2971800"/>
            <a:ext cx="4194401" cy="363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3852446"/>
            <a:ext cx="304800" cy="338554"/>
          </a:xfrm>
          <a:prstGeom prst="rect">
            <a:avLst/>
          </a:prstGeom>
          <a:solidFill>
            <a:schemeClr val="accent3"/>
          </a:solidFill>
        </p:spPr>
        <p:txBody>
          <a:bodyPr wrap="square" rtlCol="0">
            <a:spAutoFit/>
          </a:bodyPr>
          <a:lstStyle/>
          <a:p>
            <a:r>
              <a:rPr lang="en-US" sz="1600" dirty="0" smtClean="0"/>
              <a:t>X</a:t>
            </a:r>
            <a:endParaRPr lang="en-US" sz="1600" dirty="0"/>
          </a:p>
        </p:txBody>
      </p:sp>
      <p:cxnSp>
        <p:nvCxnSpPr>
          <p:cNvPr id="4" name="Straight Arrow Connector 3"/>
          <p:cNvCxnSpPr/>
          <p:nvPr/>
        </p:nvCxnSpPr>
        <p:spPr bwMode="auto">
          <a:xfrm flipH="1">
            <a:off x="4267200" y="2743200"/>
            <a:ext cx="1600200" cy="1109246"/>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dirty="0"/>
              <a:t>Daily Double Answer </a:t>
            </a:r>
            <a:endParaRPr lang="en-US" dirty="0" smtClean="0"/>
          </a:p>
        </p:txBody>
      </p:sp>
      <p:sp>
        <p:nvSpPr>
          <p:cNvPr id="101379" name="Rectangle 3"/>
          <p:cNvSpPr>
            <a:spLocks noGrp="1" noChangeArrowheads="1"/>
          </p:cNvSpPr>
          <p:nvPr>
            <p:ph type="body" idx="1"/>
          </p:nvPr>
        </p:nvSpPr>
        <p:spPr bwMode="auto">
          <a:xfrm>
            <a:off x="685800" y="2209800"/>
            <a:ext cx="77724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t>
            </a:r>
            <a:r>
              <a:rPr lang="en-US" dirty="0" err="1" smtClean="0"/>
              <a:t>Ff</a:t>
            </a:r>
            <a:r>
              <a:rPr lang="en-US" dirty="0" smtClean="0"/>
              <a:t> and unattached earlobes?</a:t>
            </a:r>
          </a:p>
        </p:txBody>
      </p:sp>
      <p:sp>
        <p:nvSpPr>
          <p:cNvPr id="101380" name="AutoShape 4">
            <a:hlinkClick r:id="" action="ppaction://hlinkshowjump?jump=nextslide" highlightClick="1"/>
          </p:cNvPr>
          <p:cNvSpPr>
            <a:spLocks noChangeArrowheads="1"/>
          </p:cNvSpPr>
          <p:nvPr/>
        </p:nvSpPr>
        <p:spPr bwMode="auto">
          <a:xfrm>
            <a:off x="7391400" y="6248400"/>
            <a:ext cx="17526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Return</a:t>
            </a:r>
          </a:p>
        </p:txBody>
      </p:sp>
      <p:sp>
        <p:nvSpPr>
          <p:cNvPr id="10240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0240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smtClean="0"/>
              <a:t>$300 Question </a:t>
            </a:r>
          </a:p>
        </p:txBody>
      </p:sp>
      <p:sp>
        <p:nvSpPr>
          <p:cNvPr id="97283"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When the occurrence of a disorder varies between men and women, it is likely due to this type of disorder.</a:t>
            </a:r>
          </a:p>
        </p:txBody>
      </p:sp>
      <p:sp>
        <p:nvSpPr>
          <p:cNvPr id="97284" name="AutoShape 4">
            <a:hlinkClick r:id="" action="ppaction://hlinkshowjump?jump=nextslide" highlightClick="1"/>
          </p:cNvPr>
          <p:cNvSpPr>
            <a:spLocks noChangeArrowheads="1"/>
          </p:cNvSpPr>
          <p:nvPr/>
        </p:nvSpPr>
        <p:spPr bwMode="auto">
          <a:xfrm>
            <a:off x="7391400" y="6172200"/>
            <a:ext cx="17526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dirty="0" smtClean="0"/>
              <a:t>$300 Answer </a:t>
            </a:r>
          </a:p>
        </p:txBody>
      </p:sp>
      <p:sp>
        <p:nvSpPr>
          <p:cNvPr id="98307" name="Rectangle 3"/>
          <p:cNvSpPr>
            <a:spLocks noGrp="1" noChangeArrowheads="1"/>
          </p:cNvSpPr>
          <p:nvPr>
            <p:ph type="body" idx="1"/>
          </p:nvPr>
        </p:nvSpPr>
        <p:spPr bwMode="auto">
          <a:xfrm>
            <a:off x="685800" y="2227263"/>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sex-linked recessive disorder?</a:t>
            </a:r>
          </a:p>
        </p:txBody>
      </p:sp>
      <p:sp>
        <p:nvSpPr>
          <p:cNvPr id="98308" name="AutoShape 4">
            <a:hlinkClick r:id="" action="ppaction://hlinkshowjump?jump=nextslide" highlightClick="1"/>
          </p:cNvPr>
          <p:cNvSpPr>
            <a:spLocks noChangeArrowheads="1"/>
          </p:cNvSpPr>
          <p:nvPr/>
        </p:nvSpPr>
        <p:spPr bwMode="auto">
          <a:xfrm>
            <a:off x="7772400" y="5486400"/>
            <a:ext cx="1371600" cy="1371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8534400" cy="1143000"/>
          </a:xfrm>
        </p:spPr>
        <p:txBody>
          <a:bodyPr/>
          <a:lstStyle/>
          <a:p>
            <a:pPr eaLnBrk="1" hangingPunct="1"/>
            <a:r>
              <a:rPr lang="en-US" dirty="0" smtClean="0"/>
              <a:t>Unit 5 &amp; 6 Jeopardy</a:t>
            </a:r>
          </a:p>
        </p:txBody>
      </p:sp>
      <p:sp>
        <p:nvSpPr>
          <p:cNvPr id="17410" name="AutoShape 4">
            <a:hlinkClick r:id="" action="ppaction://noaction" highlightClick="1"/>
          </p:cNvPr>
          <p:cNvSpPr>
            <a:spLocks noChangeArrowheads="1"/>
          </p:cNvSpPr>
          <p:nvPr/>
        </p:nvSpPr>
        <p:spPr bwMode="auto">
          <a:xfrm>
            <a:off x="304800" y="1600200"/>
            <a:ext cx="1371600" cy="685800"/>
          </a:xfrm>
          <a:prstGeom prst="actionButtonBlank">
            <a:avLst/>
          </a:prstGeom>
          <a:solidFill>
            <a:schemeClr val="accent6">
              <a:lumMod val="20000"/>
              <a:lumOff val="80000"/>
            </a:schemeClr>
          </a:solidFill>
          <a:ln>
            <a:noFill/>
          </a:ln>
          <a:extLst/>
        </p:spPr>
        <p:txBody>
          <a:bodyPr wrap="none" anchor="ctr"/>
          <a:lstStyle/>
          <a:p>
            <a:pPr algn="ctr">
              <a:defRPr/>
            </a:pPr>
            <a:r>
              <a:rPr lang="en-US" sz="1600" dirty="0" smtClean="0"/>
              <a:t>RNA</a:t>
            </a:r>
          </a:p>
          <a:p>
            <a:pPr algn="ctr">
              <a:defRPr/>
            </a:pPr>
            <a:r>
              <a:rPr lang="en-US" sz="1600" dirty="0" smtClean="0"/>
              <a:t>Structure</a:t>
            </a:r>
            <a:endParaRPr lang="en-US" sz="1600" dirty="0"/>
          </a:p>
        </p:txBody>
      </p:sp>
      <p:sp>
        <p:nvSpPr>
          <p:cNvPr id="9220" name="AutoShape 5">
            <a:hlinkClick r:id="" action="ppaction://noaction" highlightClick="1"/>
          </p:cNvPr>
          <p:cNvSpPr>
            <a:spLocks noChangeArrowheads="1"/>
          </p:cNvSpPr>
          <p:nvPr/>
        </p:nvSpPr>
        <p:spPr bwMode="auto">
          <a:xfrm>
            <a:off x="17526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Protein</a:t>
            </a:r>
          </a:p>
          <a:p>
            <a:pPr algn="ctr">
              <a:defRPr/>
            </a:pPr>
            <a:r>
              <a:rPr lang="en-US" sz="1600" dirty="0" smtClean="0"/>
              <a:t>Synthesis</a:t>
            </a:r>
            <a:endParaRPr lang="en-US" sz="1600" dirty="0"/>
          </a:p>
        </p:txBody>
      </p:sp>
      <p:sp>
        <p:nvSpPr>
          <p:cNvPr id="9221" name="AutoShape 6">
            <a:hlinkClick r:id="" action="ppaction://noaction" highlightClick="1"/>
          </p:cNvPr>
          <p:cNvSpPr>
            <a:spLocks noChangeArrowheads="1"/>
          </p:cNvSpPr>
          <p:nvPr/>
        </p:nvSpPr>
        <p:spPr bwMode="auto">
          <a:xfrm>
            <a:off x="32004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Unit 5 WILD!</a:t>
            </a:r>
          </a:p>
        </p:txBody>
      </p:sp>
      <p:sp>
        <p:nvSpPr>
          <p:cNvPr id="9222" name="AutoShape 7">
            <a:hlinkClick r:id="" action="ppaction://noaction" highlightClick="1"/>
          </p:cNvPr>
          <p:cNvSpPr>
            <a:spLocks noChangeArrowheads="1"/>
          </p:cNvSpPr>
          <p:nvPr/>
        </p:nvSpPr>
        <p:spPr bwMode="auto">
          <a:xfrm>
            <a:off x="46482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Inheritance</a:t>
            </a:r>
          </a:p>
          <a:p>
            <a:pPr algn="ctr">
              <a:defRPr/>
            </a:pPr>
            <a:r>
              <a:rPr lang="en-US" sz="1600" dirty="0" smtClean="0"/>
              <a:t>Vocabulary</a:t>
            </a:r>
            <a:endParaRPr lang="en-US" sz="1600" dirty="0"/>
          </a:p>
        </p:txBody>
      </p:sp>
      <p:sp>
        <p:nvSpPr>
          <p:cNvPr id="9223" name="AutoShape 8">
            <a:hlinkClick r:id="" action="ppaction://noaction" highlightClick="1"/>
          </p:cNvPr>
          <p:cNvSpPr>
            <a:spLocks noChangeArrowheads="1"/>
          </p:cNvSpPr>
          <p:nvPr/>
        </p:nvSpPr>
        <p:spPr bwMode="auto">
          <a:xfrm>
            <a:off x="60960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Patterns of</a:t>
            </a:r>
          </a:p>
          <a:p>
            <a:pPr algn="ctr">
              <a:defRPr/>
            </a:pPr>
            <a:r>
              <a:rPr lang="en-US" sz="1600" dirty="0" smtClean="0"/>
              <a:t>Inheritance</a:t>
            </a:r>
          </a:p>
        </p:txBody>
      </p:sp>
      <p:sp>
        <p:nvSpPr>
          <p:cNvPr id="9224" name="AutoShape 9">
            <a:hlinkClick r:id="" action="ppaction://noaction" highlightClick="1"/>
          </p:cNvPr>
          <p:cNvSpPr>
            <a:spLocks noChangeArrowheads="1"/>
          </p:cNvSpPr>
          <p:nvPr/>
        </p:nvSpPr>
        <p:spPr bwMode="auto">
          <a:xfrm>
            <a:off x="75438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Unit 6 WILD!</a:t>
            </a:r>
            <a:endParaRPr lang="en-US" sz="1600" dirty="0"/>
          </a:p>
        </p:txBody>
      </p:sp>
      <p:sp>
        <p:nvSpPr>
          <p:cNvPr id="9225" name="AutoShape 15">
            <a:hlinkClick r:id="rId3" action="ppaction://hlinksldjump" highlightClick="1">
              <a:snd r:embed="rId4" name="question.wav"/>
            </a:hlinkClick>
          </p:cNvPr>
          <p:cNvSpPr>
            <a:spLocks noChangeArrowheads="1"/>
          </p:cNvSpPr>
          <p:nvPr/>
        </p:nvSpPr>
        <p:spPr bwMode="auto">
          <a:xfrm>
            <a:off x="3429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5" action="ppaction://hlinksldjump">
                  <a:snd r:embed="rId4" name="question.wav"/>
                </a:hlinkClick>
              </a:rPr>
              <a:t>100</a:t>
            </a:r>
            <a:endParaRPr lang="en-US" dirty="0"/>
          </a:p>
        </p:txBody>
      </p:sp>
      <p:sp>
        <p:nvSpPr>
          <p:cNvPr id="9226" name="AutoShape 16">
            <a:hlinkClick r:id="rId6" action="ppaction://hlinksldjump" highlightClick="1">
              <a:snd r:embed="rId4" name="question.wav"/>
            </a:hlinkClick>
          </p:cNvPr>
          <p:cNvSpPr>
            <a:spLocks noChangeArrowheads="1"/>
          </p:cNvSpPr>
          <p:nvPr/>
        </p:nvSpPr>
        <p:spPr bwMode="auto">
          <a:xfrm>
            <a:off x="3429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7" action="ppaction://hlinksldjump">
                  <a:snd r:embed="rId4" name="question.wav"/>
                </a:hlinkClick>
              </a:rPr>
              <a:t>200</a:t>
            </a:r>
            <a:endParaRPr lang="en-US" dirty="0"/>
          </a:p>
        </p:txBody>
      </p:sp>
      <p:sp>
        <p:nvSpPr>
          <p:cNvPr id="9227" name="AutoShape 17">
            <a:hlinkClick r:id="rId8" action="ppaction://hlinksldjump" highlightClick="1">
              <a:snd r:embed="rId4" name="question.wav"/>
            </a:hlinkClick>
          </p:cNvPr>
          <p:cNvSpPr>
            <a:spLocks noChangeArrowheads="1"/>
          </p:cNvSpPr>
          <p:nvPr/>
        </p:nvSpPr>
        <p:spPr bwMode="auto">
          <a:xfrm>
            <a:off x="3429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9" action="ppaction://hlinksldjump">
                  <a:snd r:embed="rId4" name="question.wav"/>
                </a:hlinkClick>
              </a:rPr>
              <a:t>300</a:t>
            </a:r>
            <a:endParaRPr lang="en-US" dirty="0"/>
          </a:p>
        </p:txBody>
      </p:sp>
      <p:sp>
        <p:nvSpPr>
          <p:cNvPr id="9228" name="AutoShape 18">
            <a:hlinkClick r:id="rId10" action="ppaction://hlinksldjump" highlightClick="1">
              <a:snd r:embed="rId4" name="question.wav"/>
            </a:hlinkClick>
          </p:cNvPr>
          <p:cNvSpPr>
            <a:spLocks noChangeArrowheads="1"/>
          </p:cNvSpPr>
          <p:nvPr/>
        </p:nvSpPr>
        <p:spPr bwMode="auto">
          <a:xfrm>
            <a:off x="3429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1" action="ppaction://hlinksldjump">
                  <a:snd r:embed="rId4" name="question.wav"/>
                </a:hlinkClick>
              </a:rPr>
              <a:t>400</a:t>
            </a:r>
            <a:endParaRPr lang="en-US" dirty="0"/>
          </a:p>
        </p:txBody>
      </p:sp>
      <p:sp>
        <p:nvSpPr>
          <p:cNvPr id="9229" name="AutoShape 19">
            <a:hlinkClick r:id="rId12" action="ppaction://hlinksldjump" highlightClick="1">
              <a:snd r:embed="rId4" name="question.wav"/>
            </a:hlinkClick>
          </p:cNvPr>
          <p:cNvSpPr>
            <a:spLocks noChangeArrowheads="1"/>
          </p:cNvSpPr>
          <p:nvPr/>
        </p:nvSpPr>
        <p:spPr bwMode="auto">
          <a:xfrm>
            <a:off x="3429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3" action="ppaction://hlinksldjump">
                  <a:snd r:embed="rId4" name="question.wav"/>
                </a:hlinkClick>
              </a:rPr>
              <a:t>500</a:t>
            </a:r>
            <a:endParaRPr lang="en-US" dirty="0"/>
          </a:p>
        </p:txBody>
      </p:sp>
      <p:sp>
        <p:nvSpPr>
          <p:cNvPr id="9230" name="AutoShape 21">
            <a:hlinkClick r:id="rId14" action="ppaction://hlinksldjump" highlightClick="1">
              <a:snd r:embed="rId4" name="question.wav"/>
            </a:hlinkClick>
          </p:cNvPr>
          <p:cNvSpPr>
            <a:spLocks noChangeArrowheads="1"/>
          </p:cNvSpPr>
          <p:nvPr/>
        </p:nvSpPr>
        <p:spPr bwMode="auto">
          <a:xfrm>
            <a:off x="17907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5" action="ppaction://hlinksldjump">
                  <a:snd r:embed="rId4" name="question.wav"/>
                </a:hlinkClick>
              </a:rPr>
              <a:t>100</a:t>
            </a:r>
            <a:endParaRPr lang="en-US" dirty="0"/>
          </a:p>
        </p:txBody>
      </p:sp>
      <p:sp>
        <p:nvSpPr>
          <p:cNvPr id="9231" name="AutoShape 22">
            <a:hlinkClick r:id="rId16" action="ppaction://hlinksldjump" highlightClick="1">
              <a:snd r:embed="rId4" name="question.wav"/>
            </a:hlinkClick>
          </p:cNvPr>
          <p:cNvSpPr>
            <a:spLocks noChangeArrowheads="1"/>
          </p:cNvSpPr>
          <p:nvPr/>
        </p:nvSpPr>
        <p:spPr bwMode="auto">
          <a:xfrm>
            <a:off x="17907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7" action="ppaction://hlinksldjump">
                  <a:snd r:embed="rId4" name="question.wav"/>
                </a:hlinkClick>
              </a:rPr>
              <a:t>200</a:t>
            </a:r>
            <a:endParaRPr lang="en-US" dirty="0"/>
          </a:p>
        </p:txBody>
      </p:sp>
      <p:sp>
        <p:nvSpPr>
          <p:cNvPr id="9232" name="AutoShape 23">
            <a:hlinkClick r:id="rId18" action="ppaction://hlinksldjump" highlightClick="1">
              <a:snd r:embed="rId4" name="question.wav"/>
            </a:hlinkClick>
          </p:cNvPr>
          <p:cNvSpPr>
            <a:spLocks noChangeArrowheads="1"/>
          </p:cNvSpPr>
          <p:nvPr/>
        </p:nvSpPr>
        <p:spPr bwMode="auto">
          <a:xfrm>
            <a:off x="17907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9" action="ppaction://hlinksldjump">
                  <a:snd r:embed="rId20" name="dailydoub.wav"/>
                </a:hlinkClick>
              </a:rPr>
              <a:t>300</a:t>
            </a:r>
            <a:endParaRPr lang="en-US" dirty="0"/>
          </a:p>
        </p:txBody>
      </p:sp>
      <p:sp>
        <p:nvSpPr>
          <p:cNvPr id="9233" name="AutoShape 24">
            <a:hlinkClick r:id="rId21" action="ppaction://hlinksldjump" highlightClick="1">
              <a:snd r:embed="rId4" name="question.wav"/>
            </a:hlinkClick>
          </p:cNvPr>
          <p:cNvSpPr>
            <a:spLocks noChangeArrowheads="1"/>
          </p:cNvSpPr>
          <p:nvPr/>
        </p:nvSpPr>
        <p:spPr bwMode="auto">
          <a:xfrm>
            <a:off x="17907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2" action="ppaction://hlinksldjump">
                  <a:snd r:embed="rId4" name="question.wav"/>
                </a:hlinkClick>
              </a:rPr>
              <a:t>400</a:t>
            </a:r>
            <a:endParaRPr lang="en-US" dirty="0"/>
          </a:p>
        </p:txBody>
      </p:sp>
      <p:sp>
        <p:nvSpPr>
          <p:cNvPr id="9234" name="AutoShape 25">
            <a:hlinkClick r:id="rId23" action="ppaction://hlinksldjump" highlightClick="1">
              <a:snd r:embed="rId4" name="question.wav"/>
            </a:hlinkClick>
          </p:cNvPr>
          <p:cNvSpPr>
            <a:spLocks noChangeArrowheads="1"/>
          </p:cNvSpPr>
          <p:nvPr/>
        </p:nvSpPr>
        <p:spPr bwMode="auto">
          <a:xfrm>
            <a:off x="17907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4" action="ppaction://hlinksldjump">
                  <a:snd r:embed="rId4" name="question.wav"/>
                </a:hlinkClick>
              </a:rPr>
              <a:t>500</a:t>
            </a:r>
            <a:endParaRPr lang="en-US" dirty="0"/>
          </a:p>
        </p:txBody>
      </p:sp>
      <p:sp>
        <p:nvSpPr>
          <p:cNvPr id="9235" name="AutoShape 51">
            <a:hlinkClick r:id="rId25" action="ppaction://hlinksldjump" highlightClick="1">
              <a:snd r:embed="rId4" name="question.wav"/>
            </a:hlinkClick>
          </p:cNvPr>
          <p:cNvSpPr>
            <a:spLocks noChangeArrowheads="1"/>
          </p:cNvSpPr>
          <p:nvPr/>
        </p:nvSpPr>
        <p:spPr bwMode="auto">
          <a:xfrm>
            <a:off x="32385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6" action="ppaction://hlinksldjump">
                  <a:snd r:embed="rId4" name="question.wav"/>
                </a:hlinkClick>
              </a:rPr>
              <a:t>100</a:t>
            </a:r>
            <a:endParaRPr lang="en-US" dirty="0"/>
          </a:p>
        </p:txBody>
      </p:sp>
      <p:sp>
        <p:nvSpPr>
          <p:cNvPr id="9236" name="AutoShape 52">
            <a:hlinkClick r:id="rId27" action="ppaction://hlinksldjump" highlightClick="1">
              <a:snd r:embed="rId4" name="question.wav"/>
            </a:hlinkClick>
          </p:cNvPr>
          <p:cNvSpPr>
            <a:spLocks noChangeArrowheads="1"/>
          </p:cNvSpPr>
          <p:nvPr/>
        </p:nvSpPr>
        <p:spPr bwMode="auto">
          <a:xfrm>
            <a:off x="32385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8" action="ppaction://hlinksldjump">
                  <a:snd r:embed="rId20" name="dailydoub.wav"/>
                </a:hlinkClick>
              </a:rPr>
              <a:t>200</a:t>
            </a:r>
            <a:endParaRPr lang="en-US" dirty="0"/>
          </a:p>
        </p:txBody>
      </p:sp>
      <p:sp>
        <p:nvSpPr>
          <p:cNvPr id="9237" name="AutoShape 53">
            <a:hlinkClick r:id="rId8" action="ppaction://hlinksldjump" highlightClick="1">
              <a:snd r:embed="rId4" name="question.wav"/>
            </a:hlinkClick>
          </p:cNvPr>
          <p:cNvSpPr>
            <a:spLocks noChangeArrowheads="1"/>
          </p:cNvSpPr>
          <p:nvPr/>
        </p:nvSpPr>
        <p:spPr bwMode="auto">
          <a:xfrm>
            <a:off x="32385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9" action="ppaction://hlinksldjump">
                  <a:snd r:embed="rId4" name="question.wav"/>
                </a:hlinkClick>
              </a:rPr>
              <a:t>300</a:t>
            </a:r>
            <a:endParaRPr lang="en-US" dirty="0"/>
          </a:p>
        </p:txBody>
      </p:sp>
      <p:sp>
        <p:nvSpPr>
          <p:cNvPr id="9238" name="AutoShape 54">
            <a:hlinkClick r:id="rId30" action="ppaction://hlinksldjump" highlightClick="1">
              <a:snd r:embed="rId4" name="question.wav"/>
            </a:hlinkClick>
          </p:cNvPr>
          <p:cNvSpPr>
            <a:spLocks noChangeArrowheads="1"/>
          </p:cNvSpPr>
          <p:nvPr/>
        </p:nvSpPr>
        <p:spPr bwMode="auto">
          <a:xfrm>
            <a:off x="32385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1" action="ppaction://hlinksldjump">
                  <a:snd r:embed="rId4" name="question.wav"/>
                </a:hlinkClick>
              </a:rPr>
              <a:t>400</a:t>
            </a:r>
            <a:endParaRPr lang="en-US" dirty="0"/>
          </a:p>
        </p:txBody>
      </p:sp>
      <p:sp>
        <p:nvSpPr>
          <p:cNvPr id="9239" name="AutoShape 55">
            <a:hlinkClick r:id="rId32" action="ppaction://hlinksldjump" highlightClick="1">
              <a:snd r:embed="rId4" name="question.wav"/>
            </a:hlinkClick>
          </p:cNvPr>
          <p:cNvSpPr>
            <a:spLocks noChangeArrowheads="1"/>
          </p:cNvSpPr>
          <p:nvPr/>
        </p:nvSpPr>
        <p:spPr bwMode="auto">
          <a:xfrm>
            <a:off x="32385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3" action="ppaction://hlinksldjump">
                  <a:snd r:embed="rId4" name="question.wav"/>
                </a:hlinkClick>
              </a:rPr>
              <a:t>500</a:t>
            </a:r>
            <a:endParaRPr lang="en-US" dirty="0"/>
          </a:p>
        </p:txBody>
      </p:sp>
      <p:sp>
        <p:nvSpPr>
          <p:cNvPr id="9240" name="AutoShape 56">
            <a:hlinkClick r:id="" action="ppaction://noaction" highlightClick="1"/>
          </p:cNvPr>
          <p:cNvSpPr>
            <a:spLocks noChangeArrowheads="1"/>
          </p:cNvSpPr>
          <p:nvPr/>
        </p:nvSpPr>
        <p:spPr bwMode="auto">
          <a:xfrm>
            <a:off x="46863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6" action="ppaction://hlinksldjump">
                  <a:snd r:embed="rId4" name="question.wav"/>
                </a:hlinkClick>
              </a:rPr>
              <a:t>100</a:t>
            </a:r>
            <a:endParaRPr lang="en-US" dirty="0"/>
          </a:p>
        </p:txBody>
      </p:sp>
      <p:sp>
        <p:nvSpPr>
          <p:cNvPr id="9241" name="AutoShape 57">
            <a:hlinkClick r:id="" action="ppaction://noaction" highlightClick="1"/>
          </p:cNvPr>
          <p:cNvSpPr>
            <a:spLocks noChangeArrowheads="1"/>
          </p:cNvSpPr>
          <p:nvPr/>
        </p:nvSpPr>
        <p:spPr bwMode="auto">
          <a:xfrm>
            <a:off x="46863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4" action="ppaction://hlinksldjump">
                  <a:snd r:embed="rId4" name="question.wav"/>
                </a:hlinkClick>
              </a:rPr>
              <a:t>200</a:t>
            </a:r>
            <a:endParaRPr lang="en-US" dirty="0"/>
          </a:p>
        </p:txBody>
      </p:sp>
      <p:sp>
        <p:nvSpPr>
          <p:cNvPr id="9242" name="AutoShape 58">
            <a:hlinkClick r:id="" action="ppaction://noaction" highlightClick="1"/>
          </p:cNvPr>
          <p:cNvSpPr>
            <a:spLocks noChangeArrowheads="1"/>
          </p:cNvSpPr>
          <p:nvPr/>
        </p:nvSpPr>
        <p:spPr bwMode="auto">
          <a:xfrm>
            <a:off x="46863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4" action="ppaction://hlinksldjump">
                  <a:snd r:embed="rId4" name="question.wav"/>
                </a:hlinkClick>
              </a:rPr>
              <a:t>300</a:t>
            </a:r>
            <a:endParaRPr lang="en-US" dirty="0"/>
          </a:p>
        </p:txBody>
      </p:sp>
      <p:sp>
        <p:nvSpPr>
          <p:cNvPr id="9243" name="AutoShape 59">
            <a:hlinkClick r:id="" action="ppaction://noaction" highlightClick="1"/>
          </p:cNvPr>
          <p:cNvSpPr>
            <a:spLocks noChangeArrowheads="1"/>
          </p:cNvSpPr>
          <p:nvPr/>
        </p:nvSpPr>
        <p:spPr bwMode="auto">
          <a:xfrm>
            <a:off x="46863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5" action="ppaction://hlinksldjump">
                  <a:snd r:embed="rId4" name="question.wav"/>
                </a:hlinkClick>
              </a:rPr>
              <a:t>400</a:t>
            </a:r>
            <a:endParaRPr lang="en-US" dirty="0"/>
          </a:p>
        </p:txBody>
      </p:sp>
      <p:sp>
        <p:nvSpPr>
          <p:cNvPr id="9244" name="AutoShape 60">
            <a:hlinkClick r:id="" action="ppaction://noaction" highlightClick="1"/>
          </p:cNvPr>
          <p:cNvSpPr>
            <a:spLocks noChangeArrowheads="1"/>
          </p:cNvSpPr>
          <p:nvPr/>
        </p:nvSpPr>
        <p:spPr bwMode="auto">
          <a:xfrm>
            <a:off x="46863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6" action="ppaction://hlinksldjump">
                  <a:snd r:embed="rId4" name="question.wav"/>
                </a:hlinkClick>
              </a:rPr>
              <a:t>500</a:t>
            </a:r>
            <a:endParaRPr lang="en-US" dirty="0"/>
          </a:p>
        </p:txBody>
      </p:sp>
      <p:sp>
        <p:nvSpPr>
          <p:cNvPr id="9245" name="AutoShape 61">
            <a:hlinkClick r:id="" action="ppaction://noaction" highlightClick="1"/>
          </p:cNvPr>
          <p:cNvSpPr>
            <a:spLocks noChangeArrowheads="1"/>
          </p:cNvSpPr>
          <p:nvPr/>
        </p:nvSpPr>
        <p:spPr bwMode="auto">
          <a:xfrm>
            <a:off x="61341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7" action="ppaction://hlinksldjump">
                  <a:snd r:embed="rId4" name="question.wav"/>
                </a:hlinkClick>
              </a:rPr>
              <a:t>100</a:t>
            </a:r>
            <a:endParaRPr lang="en-US" dirty="0"/>
          </a:p>
        </p:txBody>
      </p:sp>
      <p:sp>
        <p:nvSpPr>
          <p:cNvPr id="9246" name="AutoShape 62">
            <a:hlinkClick r:id="" action="ppaction://noaction" highlightClick="1"/>
          </p:cNvPr>
          <p:cNvSpPr>
            <a:spLocks noChangeArrowheads="1"/>
          </p:cNvSpPr>
          <p:nvPr/>
        </p:nvSpPr>
        <p:spPr bwMode="auto">
          <a:xfrm>
            <a:off x="61341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8" action="ppaction://hlinksldjump">
                  <a:snd r:embed="rId20" name="dailydoub.wav"/>
                </a:hlinkClick>
              </a:rPr>
              <a:t>200</a:t>
            </a:r>
            <a:endParaRPr lang="en-US" dirty="0"/>
          </a:p>
        </p:txBody>
      </p:sp>
      <p:sp>
        <p:nvSpPr>
          <p:cNvPr id="9247" name="AutoShape 63">
            <a:hlinkClick r:id="" action="ppaction://noaction" highlightClick="1"/>
          </p:cNvPr>
          <p:cNvSpPr>
            <a:spLocks noChangeArrowheads="1"/>
          </p:cNvSpPr>
          <p:nvPr/>
        </p:nvSpPr>
        <p:spPr bwMode="auto">
          <a:xfrm>
            <a:off x="61341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9" action="ppaction://hlinksldjump">
                  <a:snd r:embed="rId4" name="question.wav"/>
                </a:hlinkClick>
              </a:rPr>
              <a:t>300</a:t>
            </a:r>
            <a:endParaRPr lang="en-US" dirty="0"/>
          </a:p>
        </p:txBody>
      </p:sp>
      <p:sp>
        <p:nvSpPr>
          <p:cNvPr id="9248" name="AutoShape 64">
            <a:hlinkClick r:id="" action="ppaction://noaction" highlightClick="1"/>
          </p:cNvPr>
          <p:cNvSpPr>
            <a:spLocks noChangeArrowheads="1"/>
          </p:cNvSpPr>
          <p:nvPr/>
        </p:nvSpPr>
        <p:spPr bwMode="auto">
          <a:xfrm>
            <a:off x="61341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2" action="ppaction://hlinksldjump">
                  <a:snd r:embed="rId4" name="question.wav"/>
                </a:hlinkClick>
              </a:rPr>
              <a:t>400</a:t>
            </a:r>
            <a:endParaRPr lang="en-US" dirty="0"/>
          </a:p>
        </p:txBody>
      </p:sp>
      <p:sp>
        <p:nvSpPr>
          <p:cNvPr id="9249" name="AutoShape 65">
            <a:hlinkClick r:id="" action="ppaction://noaction" highlightClick="1"/>
          </p:cNvPr>
          <p:cNvSpPr>
            <a:spLocks noChangeArrowheads="1"/>
          </p:cNvSpPr>
          <p:nvPr/>
        </p:nvSpPr>
        <p:spPr bwMode="auto">
          <a:xfrm>
            <a:off x="61341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0" action="ppaction://hlinksldjump">
                  <a:snd r:embed="rId4" name="question.wav"/>
                </a:hlinkClick>
              </a:rPr>
              <a:t>500</a:t>
            </a:r>
            <a:endParaRPr lang="en-US" dirty="0"/>
          </a:p>
        </p:txBody>
      </p:sp>
      <p:sp>
        <p:nvSpPr>
          <p:cNvPr id="9250" name="AutoShape 66">
            <a:hlinkClick r:id="" action="ppaction://noaction" highlightClick="1"/>
          </p:cNvPr>
          <p:cNvSpPr>
            <a:spLocks noChangeArrowheads="1"/>
          </p:cNvSpPr>
          <p:nvPr/>
        </p:nvSpPr>
        <p:spPr bwMode="auto">
          <a:xfrm>
            <a:off x="75819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40" action="ppaction://hlinksldjump">
                  <a:snd r:embed="rId4" name="question.wav"/>
                </a:hlinkClick>
              </a:rPr>
              <a:t>100</a:t>
            </a:r>
            <a:endParaRPr lang="en-US" dirty="0"/>
          </a:p>
        </p:txBody>
      </p:sp>
      <p:sp>
        <p:nvSpPr>
          <p:cNvPr id="9251" name="AutoShape 67">
            <a:hlinkClick r:id="" action="ppaction://noaction" highlightClick="1"/>
          </p:cNvPr>
          <p:cNvSpPr>
            <a:spLocks noChangeArrowheads="1"/>
          </p:cNvSpPr>
          <p:nvPr/>
        </p:nvSpPr>
        <p:spPr bwMode="auto">
          <a:xfrm>
            <a:off x="75819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41" action="ppaction://hlinksldjump">
                  <a:snd r:embed="rId4" name="question.wav"/>
                </a:hlinkClick>
              </a:rPr>
              <a:t>200</a:t>
            </a:r>
            <a:endParaRPr lang="en-US" dirty="0"/>
          </a:p>
        </p:txBody>
      </p:sp>
      <p:sp>
        <p:nvSpPr>
          <p:cNvPr id="9252" name="AutoShape 68">
            <a:hlinkClick r:id="" action="ppaction://noaction" highlightClick="1"/>
          </p:cNvPr>
          <p:cNvSpPr>
            <a:spLocks noChangeArrowheads="1"/>
          </p:cNvSpPr>
          <p:nvPr/>
        </p:nvSpPr>
        <p:spPr bwMode="auto">
          <a:xfrm>
            <a:off x="75819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42" action="ppaction://hlinksldjump">
                  <a:snd r:embed="rId4" name="question.wav"/>
                </a:hlinkClick>
              </a:rPr>
              <a:t>300</a:t>
            </a:r>
            <a:endParaRPr lang="en-US" dirty="0"/>
          </a:p>
        </p:txBody>
      </p:sp>
      <p:sp>
        <p:nvSpPr>
          <p:cNvPr id="9253" name="AutoShape 69">
            <a:hlinkClick r:id="" action="ppaction://noaction" highlightClick="1"/>
          </p:cNvPr>
          <p:cNvSpPr>
            <a:spLocks noChangeArrowheads="1"/>
          </p:cNvSpPr>
          <p:nvPr/>
        </p:nvSpPr>
        <p:spPr bwMode="auto">
          <a:xfrm>
            <a:off x="75819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43" action="ppaction://hlinksldjump">
                  <a:snd r:embed="rId4" name="question.wav"/>
                </a:hlinkClick>
              </a:rPr>
              <a:t>400</a:t>
            </a:r>
            <a:endParaRPr lang="en-US" dirty="0"/>
          </a:p>
        </p:txBody>
      </p:sp>
      <p:sp>
        <p:nvSpPr>
          <p:cNvPr id="9254" name="AutoShape 70">
            <a:hlinkClick r:id="" action="ppaction://noaction" highlightClick="1"/>
          </p:cNvPr>
          <p:cNvSpPr>
            <a:spLocks noChangeArrowheads="1"/>
          </p:cNvSpPr>
          <p:nvPr/>
        </p:nvSpPr>
        <p:spPr bwMode="auto">
          <a:xfrm>
            <a:off x="75819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44" action="ppaction://hlinksldjump">
                  <a:snd r:embed="rId4" name="question.wav"/>
                </a:hlinkClick>
              </a:rPr>
              <a:t>500</a:t>
            </a:r>
            <a:endParaRPr lang="en-US" dirty="0"/>
          </a:p>
        </p:txBody>
      </p:sp>
      <p:sp>
        <p:nvSpPr>
          <p:cNvPr id="9255" name="AutoShape 72">
            <a:hlinkClick r:id="rId45" action="ppaction://hlinksldjump" highlightClick="1"/>
          </p:cNvPr>
          <p:cNvSpPr>
            <a:spLocks noChangeArrowheads="1"/>
          </p:cNvSpPr>
          <p:nvPr/>
        </p:nvSpPr>
        <p:spPr bwMode="auto">
          <a:xfrm>
            <a:off x="6705600" y="6172200"/>
            <a:ext cx="1981200" cy="3810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2000" i="1" dirty="0">
                <a:solidFill>
                  <a:schemeClr val="hlink"/>
                </a:solidFill>
              </a:rPr>
              <a:t>Final Jeopardy!</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Return</a:t>
            </a:r>
          </a:p>
        </p:txBody>
      </p:sp>
      <p:sp>
        <p:nvSpPr>
          <p:cNvPr id="9933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933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t>$400 Question </a:t>
            </a:r>
          </a:p>
        </p:txBody>
      </p:sp>
      <p:sp>
        <p:nvSpPr>
          <p:cNvPr id="54275" name="Rectangle 3"/>
          <p:cNvSpPr>
            <a:spLocks noGrp="1" noChangeArrowheads="1"/>
          </p:cNvSpPr>
          <p:nvPr>
            <p:ph type="body" idx="1"/>
          </p:nvPr>
        </p:nvSpPr>
        <p:spPr bwMode="auto">
          <a:xfrm>
            <a:off x="696913" y="2105025"/>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type of inheritance refers to when the heterozygotes have a phenotype that is </a:t>
            </a:r>
            <a:r>
              <a:rPr lang="en-US" smtClean="0"/>
              <a:t>in-between the </a:t>
            </a:r>
            <a:r>
              <a:rPr lang="en-US" dirty="0" smtClean="0"/>
              <a:t>phenotypes of the two homozygotes.</a:t>
            </a:r>
          </a:p>
        </p:txBody>
      </p:sp>
      <p:sp>
        <p:nvSpPr>
          <p:cNvPr id="54276" name="AutoShape 4">
            <a:hlinkClick r:id="" action="ppaction://hlinkshowjump?jump=nextslide" highlightClick="1"/>
          </p:cNvPr>
          <p:cNvSpPr>
            <a:spLocks noChangeArrowheads="1"/>
          </p:cNvSpPr>
          <p:nvPr/>
        </p:nvSpPr>
        <p:spPr bwMode="auto">
          <a:xfrm>
            <a:off x="8458200" y="6324600"/>
            <a:ext cx="685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$400 Answer </a:t>
            </a:r>
          </a:p>
        </p:txBody>
      </p:sp>
      <p:sp>
        <p:nvSpPr>
          <p:cNvPr id="55299" name="Rectangle 3"/>
          <p:cNvSpPr>
            <a:spLocks noGrp="1" noChangeArrowheads="1"/>
          </p:cNvSpPr>
          <p:nvPr>
            <p:ph type="body" idx="1"/>
          </p:nvPr>
        </p:nvSpPr>
        <p:spPr bwMode="auto">
          <a:xfrm>
            <a:off x="820738" y="2286000"/>
            <a:ext cx="74676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intermediate inheritance?</a:t>
            </a:r>
          </a:p>
        </p:txBody>
      </p:sp>
      <p:sp>
        <p:nvSpPr>
          <p:cNvPr id="55300" name="AutoShape 4">
            <a:hlinkClick r:id="" action="ppaction://hlinkshowjump?jump=nextslide" highlightClick="1"/>
          </p:cNvPr>
          <p:cNvSpPr>
            <a:spLocks noChangeArrowheads="1"/>
          </p:cNvSpPr>
          <p:nvPr/>
        </p:nvSpPr>
        <p:spPr bwMode="auto">
          <a:xfrm>
            <a:off x="8305800" y="6400800"/>
            <a:ext cx="8382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Return</a:t>
            </a:r>
          </a:p>
        </p:txBody>
      </p:sp>
      <p:sp>
        <p:nvSpPr>
          <p:cNvPr id="563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632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$500 Question </a:t>
            </a:r>
          </a:p>
        </p:txBody>
      </p:sp>
      <p:sp>
        <p:nvSpPr>
          <p:cNvPr id="51203" name="Rectangle 3"/>
          <p:cNvSpPr>
            <a:spLocks noGrp="1" noChangeArrowheads="1"/>
          </p:cNvSpPr>
          <p:nvPr>
            <p:ph type="body" idx="1"/>
          </p:nvPr>
        </p:nvSpPr>
        <p:spPr bwMode="auto">
          <a:xfrm>
            <a:off x="668338"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type of inheritance refers to when two or more genes affect a single character – causing the variation in phenotypes to become even greater.</a:t>
            </a:r>
          </a:p>
        </p:txBody>
      </p:sp>
      <p:sp>
        <p:nvSpPr>
          <p:cNvPr id="51204" name="AutoShape 4">
            <a:hlinkClick r:id="" action="ppaction://hlinkshowjump?jump=nextslide" highlightClick="1"/>
          </p:cNvPr>
          <p:cNvSpPr>
            <a:spLocks noChangeArrowheads="1"/>
          </p:cNvSpPr>
          <p:nvPr/>
        </p:nvSpPr>
        <p:spPr bwMode="auto">
          <a:xfrm>
            <a:off x="8458200" y="6248400"/>
            <a:ext cx="6858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t>$500 Answer </a:t>
            </a:r>
          </a:p>
        </p:txBody>
      </p:sp>
      <p:sp>
        <p:nvSpPr>
          <p:cNvPr id="52227" name="Rectangle 3"/>
          <p:cNvSpPr>
            <a:spLocks noGrp="1" noChangeArrowheads="1"/>
          </p:cNvSpPr>
          <p:nvPr>
            <p:ph type="body" idx="1"/>
          </p:nvPr>
        </p:nvSpPr>
        <p:spPr bwMode="auto">
          <a:xfrm>
            <a:off x="6858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polygenic inheritance?</a:t>
            </a:r>
          </a:p>
        </p:txBody>
      </p:sp>
      <p:sp>
        <p:nvSpPr>
          <p:cNvPr id="52228" name="AutoShape 4">
            <a:hlinkClick r:id="" action="ppaction://hlinkshowjump?jump=nextslide" highlightClick="1"/>
          </p:cNvPr>
          <p:cNvSpPr>
            <a:spLocks noChangeArrowheads="1"/>
          </p:cNvSpPr>
          <p:nvPr/>
        </p:nvSpPr>
        <p:spPr bwMode="auto">
          <a:xfrm>
            <a:off x="7772400" y="6324600"/>
            <a:ext cx="13716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Return</a:t>
            </a:r>
          </a:p>
        </p:txBody>
      </p:sp>
      <p:sp>
        <p:nvSpPr>
          <p:cNvPr id="5325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325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$100 Question </a:t>
            </a:r>
          </a:p>
        </p:txBody>
      </p:sp>
      <p:sp>
        <p:nvSpPr>
          <p:cNvPr id="75779"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complete set of genetic material in an organism.</a:t>
            </a:r>
          </a:p>
        </p:txBody>
      </p:sp>
      <p:sp>
        <p:nvSpPr>
          <p:cNvPr id="75780" name="AutoShape 4">
            <a:hlinkClick r:id="" action="ppaction://hlinkshowjump?jump=nextslide" highlightClick="1"/>
          </p:cNvPr>
          <p:cNvSpPr>
            <a:spLocks noChangeArrowheads="1"/>
          </p:cNvSpPr>
          <p:nvPr/>
        </p:nvSpPr>
        <p:spPr bwMode="auto">
          <a:xfrm>
            <a:off x="7772400" y="5867400"/>
            <a:ext cx="13716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$100 Answer </a:t>
            </a:r>
          </a:p>
        </p:txBody>
      </p:sp>
      <p:sp>
        <p:nvSpPr>
          <p:cNvPr id="76803" name="Rectangle 3"/>
          <p:cNvSpPr>
            <a:spLocks noGrp="1" noChangeArrowheads="1"/>
          </p:cNvSpPr>
          <p:nvPr>
            <p:ph type="body" idx="1"/>
          </p:nvPr>
        </p:nvSpPr>
        <p:spPr bwMode="auto">
          <a:xfrm>
            <a:off x="712788"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genome?</a:t>
            </a:r>
          </a:p>
        </p:txBody>
      </p:sp>
      <p:sp>
        <p:nvSpPr>
          <p:cNvPr id="76804"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Return</a:t>
            </a:r>
          </a:p>
        </p:txBody>
      </p:sp>
      <p:sp>
        <p:nvSpPr>
          <p:cNvPr id="7782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782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$100 Question </a:t>
            </a:r>
          </a:p>
        </p:txBody>
      </p:sp>
      <p:sp>
        <p:nvSpPr>
          <p:cNvPr id="63491"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RNA contains these four nitrogenous bases.</a:t>
            </a:r>
            <a:endParaRPr lang="en-US" i="1" dirty="0" smtClean="0"/>
          </a:p>
        </p:txBody>
      </p:sp>
      <p:sp>
        <p:nvSpPr>
          <p:cNvPr id="63492" name="AutoShape 4">
            <a:hlinkClick r:id="" action="ppaction://hlinkshowjump?jump=nextslide" highlightClick="1"/>
          </p:cNvPr>
          <p:cNvSpPr>
            <a:spLocks noChangeArrowheads="1"/>
          </p:cNvSpPr>
          <p:nvPr/>
        </p:nvSpPr>
        <p:spPr bwMode="auto">
          <a:xfrm>
            <a:off x="8458200" y="5943600"/>
            <a:ext cx="6858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97323721"/>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$200 Question </a:t>
            </a:r>
          </a:p>
        </p:txBody>
      </p:sp>
      <p:sp>
        <p:nvSpPr>
          <p:cNvPr id="69635" name="Rectangle 3"/>
          <p:cNvSpPr>
            <a:spLocks noGrp="1" noChangeArrowheads="1"/>
          </p:cNvSpPr>
          <p:nvPr>
            <p:ph type="body" idx="1"/>
          </p:nvPr>
        </p:nvSpPr>
        <p:spPr bwMode="auto">
          <a:xfrm>
            <a:off x="685800" y="23622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ratio of a combination of alleles is referred to as this.</a:t>
            </a:r>
          </a:p>
        </p:txBody>
      </p:sp>
      <p:sp>
        <p:nvSpPr>
          <p:cNvPr id="69636" name="AutoShape 4">
            <a:hlinkClick r:id="" action="ppaction://hlinkshowjump?jump=nextslide" highlightClick="1"/>
          </p:cNvPr>
          <p:cNvSpPr>
            <a:spLocks noChangeArrowheads="1"/>
          </p:cNvSpPr>
          <p:nvPr/>
        </p:nvSpPr>
        <p:spPr bwMode="auto">
          <a:xfrm>
            <a:off x="7543800" y="5791200"/>
            <a:ext cx="16002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$200 Answer </a:t>
            </a:r>
          </a:p>
        </p:txBody>
      </p:sp>
      <p:sp>
        <p:nvSpPr>
          <p:cNvPr id="70659" name="Rectangle 3"/>
          <p:cNvSpPr>
            <a:spLocks noGrp="1" noChangeArrowheads="1"/>
          </p:cNvSpPr>
          <p:nvPr>
            <p:ph type="body" idx="1"/>
          </p:nvPr>
        </p:nvSpPr>
        <p:spPr bwMode="auto">
          <a:xfrm>
            <a:off x="7239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genotypic ratio?</a:t>
            </a:r>
          </a:p>
          <a:p>
            <a:pPr marL="0" indent="0" eaLnBrk="1" hangingPunct="1">
              <a:buFontTx/>
              <a:buNone/>
            </a:pPr>
            <a:endParaRPr lang="en-US" dirty="0" smtClean="0"/>
          </a:p>
        </p:txBody>
      </p:sp>
      <p:sp>
        <p:nvSpPr>
          <p:cNvPr id="70660"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Return</a:t>
            </a:r>
          </a:p>
        </p:txBody>
      </p:sp>
      <p:sp>
        <p:nvSpPr>
          <p:cNvPr id="7168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168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$300 Question</a:t>
            </a:r>
          </a:p>
        </p:txBody>
      </p:sp>
      <p:sp>
        <p:nvSpPr>
          <p:cNvPr id="66563"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Punnett squares are used to calculate this, which results from a genetic cross.</a:t>
            </a:r>
          </a:p>
        </p:txBody>
      </p:sp>
      <p:sp>
        <p:nvSpPr>
          <p:cNvPr id="66564" name="AutoShape 4">
            <a:hlinkClick r:id="" action="ppaction://hlinkshowjump?jump=nextslide" highlightClick="1"/>
          </p:cNvPr>
          <p:cNvSpPr>
            <a:spLocks noChangeArrowheads="1"/>
          </p:cNvSpPr>
          <p:nvPr/>
        </p:nvSpPr>
        <p:spPr bwMode="auto">
          <a:xfrm>
            <a:off x="7086600" y="6324600"/>
            <a:ext cx="2057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$300 Answer </a:t>
            </a:r>
          </a:p>
        </p:txBody>
      </p:sp>
      <p:sp>
        <p:nvSpPr>
          <p:cNvPr id="67587" name="Rectangle 3"/>
          <p:cNvSpPr>
            <a:spLocks noGrp="1" noChangeArrowheads="1"/>
          </p:cNvSpPr>
          <p:nvPr>
            <p:ph type="body" idx="1"/>
          </p:nvPr>
        </p:nvSpPr>
        <p:spPr bwMode="auto">
          <a:xfrm>
            <a:off x="744538"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probability of outcomes?</a:t>
            </a:r>
          </a:p>
        </p:txBody>
      </p:sp>
      <p:sp>
        <p:nvSpPr>
          <p:cNvPr id="67588" name="AutoShape 4">
            <a:hlinkClick r:id="" action="ppaction://hlinkshowjump?jump=nextslide" highlightClick="1"/>
          </p:cNvPr>
          <p:cNvSpPr>
            <a:spLocks noChangeArrowheads="1"/>
          </p:cNvSpPr>
          <p:nvPr/>
        </p:nvSpPr>
        <p:spPr bwMode="auto">
          <a:xfrm>
            <a:off x="7924800" y="6248400"/>
            <a:ext cx="12192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Return</a:t>
            </a:r>
          </a:p>
        </p:txBody>
      </p:sp>
      <p:sp>
        <p:nvSpPr>
          <p:cNvPr id="6861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861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smtClean="0"/>
              <a:t>$400 Question </a:t>
            </a:r>
          </a:p>
        </p:txBody>
      </p:sp>
      <p:sp>
        <p:nvSpPr>
          <p:cNvPr id="60419" name="Rectangle 3"/>
          <p:cNvSpPr>
            <a:spLocks noGrp="1" noChangeArrowheads="1"/>
          </p:cNvSpPr>
          <p:nvPr>
            <p:ph type="body" idx="1"/>
          </p:nvPr>
        </p:nvSpPr>
        <p:spPr bwMode="auto">
          <a:xfrm>
            <a:off x="695325" y="2362200"/>
            <a:ext cx="7772400"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True-breeding parents would be referred to as this in a hybrid cross.</a:t>
            </a:r>
          </a:p>
        </p:txBody>
      </p:sp>
      <p:sp>
        <p:nvSpPr>
          <p:cNvPr id="60420" name="AutoShape 4">
            <a:hlinkClick r:id="" action="ppaction://hlinkshowjump?jump=nextslide" highlightClick="1"/>
          </p:cNvPr>
          <p:cNvSpPr>
            <a:spLocks noChangeArrowheads="1"/>
          </p:cNvSpPr>
          <p:nvPr/>
        </p:nvSpPr>
        <p:spPr bwMode="auto">
          <a:xfrm>
            <a:off x="7848600" y="5943600"/>
            <a:ext cx="12954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$400 Answer </a:t>
            </a:r>
          </a:p>
        </p:txBody>
      </p:sp>
      <p:sp>
        <p:nvSpPr>
          <p:cNvPr id="61443" name="Rectangle 3"/>
          <p:cNvSpPr>
            <a:spLocks noGrp="1" noChangeArrowheads="1"/>
          </p:cNvSpPr>
          <p:nvPr>
            <p:ph type="body" idx="1"/>
          </p:nvPr>
        </p:nvSpPr>
        <p:spPr bwMode="auto">
          <a:xfrm>
            <a:off x="304800" y="2209800"/>
            <a:ext cx="84582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P generation?</a:t>
            </a:r>
          </a:p>
        </p:txBody>
      </p:sp>
      <p:sp>
        <p:nvSpPr>
          <p:cNvPr id="61444" name="AutoShape 4">
            <a:hlinkClick r:id="" action="ppaction://hlinkshowjump?jump=nextslide" highlightClick="1"/>
          </p:cNvPr>
          <p:cNvSpPr>
            <a:spLocks noChangeArrowheads="1"/>
          </p:cNvSpPr>
          <p:nvPr/>
        </p:nvSpPr>
        <p:spPr bwMode="auto">
          <a:xfrm>
            <a:off x="8229600" y="6172200"/>
            <a:ext cx="9144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Return</a:t>
            </a:r>
          </a:p>
        </p:txBody>
      </p:sp>
      <p:sp>
        <p:nvSpPr>
          <p:cNvPr id="6246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246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$500 Question </a:t>
            </a:r>
          </a:p>
        </p:txBody>
      </p:sp>
      <p:sp>
        <p:nvSpPr>
          <p:cNvPr id="78851"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benefits of this project range from being able to compare human sequences with those from other species, giving us insight into our evolutionary relationships, to being able to identify genes that will aid in diagnosing, treating, and possibly preventing many common ailments.</a:t>
            </a:r>
          </a:p>
        </p:txBody>
      </p:sp>
      <p:sp>
        <p:nvSpPr>
          <p:cNvPr id="78852" name="AutoShape 4">
            <a:hlinkClick r:id="" action="ppaction://hlinkshowjump?jump=nextslide" highlightClick="1"/>
          </p:cNvPr>
          <p:cNvSpPr>
            <a:spLocks noChangeArrowheads="1"/>
          </p:cNvSpPr>
          <p:nvPr/>
        </p:nvSpPr>
        <p:spPr bwMode="auto">
          <a:xfrm>
            <a:off x="8001000" y="6324600"/>
            <a:ext cx="11430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575D1"/>
      </a:hlink>
      <a:folHlink>
        <a:srgbClr val="0000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8686</TotalTime>
  <Words>1130</Words>
  <Application>Microsoft Office PowerPoint</Application>
  <PresentationFormat>On-screen Show (4:3)</PresentationFormat>
  <Paragraphs>322</Paragraphs>
  <Slides>105</Slides>
  <Notes>105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Blank Presentation</vt:lpstr>
      <vt:lpstr>PowerPoint Presentation</vt:lpstr>
      <vt:lpstr>RNA Structure</vt:lpstr>
      <vt:lpstr>Protein Synthesis</vt:lpstr>
      <vt:lpstr>Unit 5 WILD!</vt:lpstr>
      <vt:lpstr>Inheritance Vocabulary</vt:lpstr>
      <vt:lpstr>Patterns of Inheritance</vt:lpstr>
      <vt:lpstr>Unit 6 WILD!</vt:lpstr>
      <vt:lpstr>Unit 5 &amp; 6 Jeopardy</vt:lpstr>
      <vt:lpstr>$100 Question </vt:lpstr>
      <vt:lpstr>$100 Answer </vt:lpstr>
      <vt:lpstr>Return</vt:lpstr>
      <vt:lpstr>$200 Question </vt:lpstr>
      <vt:lpstr>$200 Answer </vt:lpstr>
      <vt:lpstr>Return</vt:lpstr>
      <vt:lpstr>$300 Question </vt:lpstr>
      <vt:lpstr>$300 Answer </vt:lpstr>
      <vt:lpstr>Return</vt:lpstr>
      <vt:lpstr>$400 Question </vt:lpstr>
      <vt:lpstr>$400 Answer </vt:lpstr>
      <vt:lpstr>Return</vt:lpstr>
      <vt:lpstr>$500 Question </vt:lpstr>
      <vt:lpstr>$500 Answer </vt:lpstr>
      <vt:lpstr>Return</vt:lpstr>
      <vt:lpstr>$100 Question </vt:lpstr>
      <vt:lpstr>$100 Answer </vt:lpstr>
      <vt:lpstr>Return</vt:lpstr>
      <vt:lpstr>$200 Question </vt:lpstr>
      <vt:lpstr>$200 Answer </vt:lpstr>
      <vt:lpstr>Return</vt:lpstr>
      <vt:lpstr>Daily Double</vt:lpstr>
      <vt:lpstr>Daily Double Question </vt:lpstr>
      <vt:lpstr>Daily Double Answer </vt:lpstr>
      <vt:lpstr>Return</vt:lpstr>
      <vt:lpstr>$400 Question </vt:lpstr>
      <vt:lpstr>$400 Answer </vt:lpstr>
      <vt:lpstr>Return</vt:lpstr>
      <vt:lpstr>$500 Question </vt:lpstr>
      <vt:lpstr>$500 Answer </vt:lpstr>
      <vt:lpstr>Return</vt:lpstr>
      <vt:lpstr>$100 Question </vt:lpstr>
      <vt:lpstr>$100 Answer </vt:lpstr>
      <vt:lpstr>Return</vt:lpstr>
      <vt:lpstr>Daily Double</vt:lpstr>
      <vt:lpstr>Daily Double Question </vt:lpstr>
      <vt:lpstr>Daily Double Answer </vt:lpstr>
      <vt:lpstr>Return</vt:lpstr>
      <vt:lpstr>$300 Question </vt:lpstr>
      <vt:lpstr>$300 Answer</vt:lpstr>
      <vt:lpstr>Return</vt:lpstr>
      <vt:lpstr>$400 Question </vt:lpstr>
      <vt:lpstr>$400 Answer </vt:lpstr>
      <vt:lpstr>Return</vt:lpstr>
      <vt:lpstr>$500 Question </vt:lpstr>
      <vt:lpstr>$500 Answer </vt:lpstr>
      <vt:lpstr>Return</vt:lpstr>
      <vt:lpstr>$100 Question</vt:lpstr>
      <vt:lpstr>$100 Answer</vt:lpstr>
      <vt:lpstr>Return</vt:lpstr>
      <vt:lpstr>$200 Question </vt:lpstr>
      <vt:lpstr>$200 Answer </vt:lpstr>
      <vt:lpstr>Return</vt:lpstr>
      <vt:lpstr>$300 Question </vt:lpstr>
      <vt:lpstr>$300 Answer </vt:lpstr>
      <vt:lpstr>Return</vt:lpstr>
      <vt:lpstr>$400 Question</vt:lpstr>
      <vt:lpstr>$400 Answer</vt:lpstr>
      <vt:lpstr>Return</vt:lpstr>
      <vt:lpstr>$500 Question </vt:lpstr>
      <vt:lpstr>$500 Answer </vt:lpstr>
      <vt:lpstr>Return</vt:lpstr>
      <vt:lpstr>$100 Question </vt:lpstr>
      <vt:lpstr>$100 Answer </vt:lpstr>
      <vt:lpstr>Return</vt:lpstr>
      <vt:lpstr>Daily Double</vt:lpstr>
      <vt:lpstr>Daily Double Question </vt:lpstr>
      <vt:lpstr>Daily Double Answer </vt:lpstr>
      <vt:lpstr>Return</vt:lpstr>
      <vt:lpstr>$300 Question </vt:lpstr>
      <vt:lpstr>$300 Answer </vt:lpstr>
      <vt:lpstr>Return</vt:lpstr>
      <vt:lpstr>$400 Question </vt:lpstr>
      <vt:lpstr>$400 Answer </vt:lpstr>
      <vt:lpstr>Return</vt:lpstr>
      <vt:lpstr>$500 Question </vt:lpstr>
      <vt:lpstr>$500 Answer </vt:lpstr>
      <vt:lpstr>Return</vt:lpstr>
      <vt:lpstr>$100 Question </vt:lpstr>
      <vt:lpstr>$100 Answer </vt:lpstr>
      <vt:lpstr>Return</vt:lpstr>
      <vt:lpstr>$200 Question </vt:lpstr>
      <vt:lpstr>$200 Answer </vt:lpstr>
      <vt:lpstr>Return</vt:lpstr>
      <vt:lpstr>$300 Question</vt:lpstr>
      <vt:lpstr>$300 Answer </vt:lpstr>
      <vt:lpstr>Return</vt:lpstr>
      <vt:lpstr>$400 Question </vt:lpstr>
      <vt:lpstr>$400 Answer </vt:lpstr>
      <vt:lpstr>Return</vt:lpstr>
      <vt:lpstr>$500 Question </vt:lpstr>
      <vt:lpstr>$500 Answer </vt:lpstr>
      <vt:lpstr>Return</vt:lpstr>
      <vt:lpstr>Final Jeopardy Topic</vt:lpstr>
      <vt:lpstr>Final Jeopardy Question</vt:lpstr>
      <vt:lpstr>Final Jeopardy Answer</vt:lpstr>
      <vt:lpstr>Thank you for playing!</vt:lpstr>
    </vt:vector>
  </TitlesOfParts>
  <Company>Malone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Klemann</dc:creator>
  <cp:lastModifiedBy>Julia A. Fulbright</cp:lastModifiedBy>
  <cp:revision>239</cp:revision>
  <dcterms:created xsi:type="dcterms:W3CDTF">2006-06-12T15:11:52Z</dcterms:created>
  <dcterms:modified xsi:type="dcterms:W3CDTF">2015-05-19T12:38:27Z</dcterms:modified>
</cp:coreProperties>
</file>